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745" r:id="rId3"/>
    <p:sldId id="774" r:id="rId4"/>
    <p:sldId id="709" r:id="rId5"/>
    <p:sldId id="676" r:id="rId6"/>
    <p:sldId id="677" r:id="rId7"/>
    <p:sldId id="773" r:id="rId8"/>
    <p:sldId id="678" r:id="rId9"/>
    <p:sldId id="665" r:id="rId10"/>
    <p:sldId id="711" r:id="rId11"/>
    <p:sldId id="675" r:id="rId12"/>
    <p:sldId id="662" r:id="rId13"/>
    <p:sldId id="663" r:id="rId14"/>
    <p:sldId id="664" r:id="rId15"/>
    <p:sldId id="746" r:id="rId16"/>
    <p:sldId id="747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2" roundtripDataSignature="AMtx7miiO2jT1T+onEuXjvvI0jGN5vlc+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8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5E"/>
    <a:srgbClr val="CD9061"/>
    <a:srgbClr val="6094B1"/>
    <a:srgbClr val="6D435A"/>
    <a:srgbClr val="FFFEE1"/>
    <a:srgbClr val="EEE6DF"/>
    <a:srgbClr val="EBE1D9"/>
    <a:srgbClr val="6C435A"/>
    <a:srgbClr val="CD8F61"/>
    <a:srgbClr val="EDE5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FB9AFE-B1FE-4633-A09E-05ABE18F9326}" v="88" dt="2024-03-21T11:08:40.2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02"/>
    <p:restoredTop sz="96281"/>
  </p:normalViewPr>
  <p:slideViewPr>
    <p:cSldViewPr snapToGrid="0" snapToObjects="1">
      <p:cViewPr varScale="1">
        <p:scale>
          <a:sx n="56" d="100"/>
          <a:sy n="56" d="100"/>
        </p:scale>
        <p:origin x="1160" y="5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84" Type="http://schemas.openxmlformats.org/officeDocument/2006/relationships/presProps" Target="presProps.xml"/><Relationship Id="rId89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83" Type="http://schemas.openxmlformats.org/officeDocument/2006/relationships/commentAuthors" Target="commentAuthors.xml"/><Relationship Id="rId88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82" Type="http://customschemas.google.com/relationships/presentationmetadata" Target="metadata"/><Relationship Id="rId10" Type="http://schemas.openxmlformats.org/officeDocument/2006/relationships/slide" Target="slides/slide9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ar, Jordi" userId="d2fedb52-a70f-44dc-89d3-611040bdb6ab" providerId="ADAL" clId="{79FB9AFE-B1FE-4633-A09E-05ABE18F9326}"/>
    <pc:docChg chg="undo custSel addSld delSld modSld sldOrd">
      <pc:chgData name="Villar, Jordi" userId="d2fedb52-a70f-44dc-89d3-611040bdb6ab" providerId="ADAL" clId="{79FB9AFE-B1FE-4633-A09E-05ABE18F9326}" dt="2024-03-21T11:08:43.900" v="853" actId="47"/>
      <pc:docMkLst>
        <pc:docMk/>
      </pc:docMkLst>
      <pc:sldChg chg="delSp mod">
        <pc:chgData name="Villar, Jordi" userId="d2fedb52-a70f-44dc-89d3-611040bdb6ab" providerId="ADAL" clId="{79FB9AFE-B1FE-4633-A09E-05ABE18F9326}" dt="2024-03-21T07:03:02.467" v="0" actId="478"/>
        <pc:sldMkLst>
          <pc:docMk/>
          <pc:sldMk cId="0" sldId="256"/>
        </pc:sldMkLst>
        <pc:picChg chg="del">
          <ac:chgData name="Villar, Jordi" userId="d2fedb52-a70f-44dc-89d3-611040bdb6ab" providerId="ADAL" clId="{79FB9AFE-B1FE-4633-A09E-05ABE18F9326}" dt="2024-03-21T07:03:02.467" v="0" actId="478"/>
          <ac:picMkLst>
            <pc:docMk/>
            <pc:sldMk cId="0" sldId="256"/>
            <ac:picMk id="5" creationId="{85374FF5-A4B2-0445-B11D-BC47878FBF86}"/>
          </ac:picMkLst>
        </pc:picChg>
      </pc:sldChg>
      <pc:sldChg chg="delSp mod">
        <pc:chgData name="Villar, Jordi" userId="d2fedb52-a70f-44dc-89d3-611040bdb6ab" providerId="ADAL" clId="{79FB9AFE-B1FE-4633-A09E-05ABE18F9326}" dt="2024-03-21T07:54:32" v="470" actId="478"/>
        <pc:sldMkLst>
          <pc:docMk/>
          <pc:sldMk cId="1195190882" sldId="260"/>
        </pc:sldMkLst>
        <pc:spChg chg="del">
          <ac:chgData name="Villar, Jordi" userId="d2fedb52-a70f-44dc-89d3-611040bdb6ab" providerId="ADAL" clId="{79FB9AFE-B1FE-4633-A09E-05ABE18F9326}" dt="2024-03-21T07:54:32" v="470" actId="478"/>
          <ac:spMkLst>
            <pc:docMk/>
            <pc:sldMk cId="1195190882" sldId="260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4:28.896" v="469" actId="478"/>
          <ac:picMkLst>
            <pc:docMk/>
            <pc:sldMk cId="1195190882" sldId="260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55:12.839" v="473" actId="478"/>
        <pc:sldMkLst>
          <pc:docMk/>
          <pc:sldMk cId="2832420080" sldId="316"/>
        </pc:sldMkLst>
        <pc:spChg chg="del">
          <ac:chgData name="Villar, Jordi" userId="d2fedb52-a70f-44dc-89d3-611040bdb6ab" providerId="ADAL" clId="{79FB9AFE-B1FE-4633-A09E-05ABE18F9326}" dt="2024-03-21T07:54:48.287" v="472" actId="478"/>
          <ac:spMkLst>
            <pc:docMk/>
            <pc:sldMk cId="2832420080" sldId="316"/>
            <ac:spMk id="3" creationId="{A2916FEB-8F4C-CDA9-C99C-D540E7E8650D}"/>
          </ac:spMkLst>
        </pc:spChg>
        <pc:picChg chg="del">
          <ac:chgData name="Villar, Jordi" userId="d2fedb52-a70f-44dc-89d3-611040bdb6ab" providerId="ADAL" clId="{79FB9AFE-B1FE-4633-A09E-05ABE18F9326}" dt="2024-03-21T07:55:12.839" v="473" actId="478"/>
          <ac:picMkLst>
            <pc:docMk/>
            <pc:sldMk cId="2832420080" sldId="316"/>
            <ac:picMk id="2" creationId="{F8ACB396-10D2-A54F-8F16-2F019D18E3D0}"/>
          </ac:picMkLst>
        </pc:picChg>
      </pc:sldChg>
      <pc:sldChg chg="delSp mod">
        <pc:chgData name="Villar, Jordi" userId="d2fedb52-a70f-44dc-89d3-611040bdb6ab" providerId="ADAL" clId="{79FB9AFE-B1FE-4633-A09E-05ABE18F9326}" dt="2024-03-21T07:56:00.079" v="479" actId="478"/>
        <pc:sldMkLst>
          <pc:docMk/>
          <pc:sldMk cId="4008000732" sldId="319"/>
        </pc:sldMkLst>
        <pc:spChg chg="del">
          <ac:chgData name="Villar, Jordi" userId="d2fedb52-a70f-44dc-89d3-611040bdb6ab" providerId="ADAL" clId="{79FB9AFE-B1FE-4633-A09E-05ABE18F9326}" dt="2024-03-21T07:56:00.079" v="479" actId="478"/>
          <ac:spMkLst>
            <pc:docMk/>
            <pc:sldMk cId="4008000732" sldId="319"/>
            <ac:spMk id="2" creationId="{848224A4-71F2-41DF-751F-E3F73C2B7710}"/>
          </ac:spMkLst>
        </pc:spChg>
      </pc:sldChg>
      <pc:sldChg chg="delSp mod">
        <pc:chgData name="Villar, Jordi" userId="d2fedb52-a70f-44dc-89d3-611040bdb6ab" providerId="ADAL" clId="{79FB9AFE-B1FE-4633-A09E-05ABE18F9326}" dt="2024-03-21T08:01:47.448" v="541" actId="478"/>
        <pc:sldMkLst>
          <pc:docMk/>
          <pc:sldMk cId="2446706261" sldId="334"/>
        </pc:sldMkLst>
        <pc:spChg chg="del">
          <ac:chgData name="Villar, Jordi" userId="d2fedb52-a70f-44dc-89d3-611040bdb6ab" providerId="ADAL" clId="{79FB9AFE-B1FE-4633-A09E-05ABE18F9326}" dt="2024-03-21T08:01:47.448" v="541" actId="478"/>
          <ac:spMkLst>
            <pc:docMk/>
            <pc:sldMk cId="2446706261" sldId="334"/>
            <ac:spMk id="2" creationId="{F8D7FC25-807F-AC42-206E-C0280D1F6FB6}"/>
          </ac:spMkLst>
        </pc:spChg>
      </pc:sldChg>
      <pc:sldChg chg="delSp mod">
        <pc:chgData name="Villar, Jordi" userId="d2fedb52-a70f-44dc-89d3-611040bdb6ab" providerId="ADAL" clId="{79FB9AFE-B1FE-4633-A09E-05ABE18F9326}" dt="2024-03-21T08:05:49.245" v="576" actId="478"/>
        <pc:sldMkLst>
          <pc:docMk/>
          <pc:sldMk cId="2673189564" sldId="346"/>
        </pc:sldMkLst>
        <pc:spChg chg="del">
          <ac:chgData name="Villar, Jordi" userId="d2fedb52-a70f-44dc-89d3-611040bdb6ab" providerId="ADAL" clId="{79FB9AFE-B1FE-4633-A09E-05ABE18F9326}" dt="2024-03-21T08:05:49.245" v="576" actId="478"/>
          <ac:spMkLst>
            <pc:docMk/>
            <pc:sldMk cId="2673189564" sldId="346"/>
            <ac:spMk id="2" creationId="{0531BA6C-BEF8-C069-DD28-546844521787}"/>
          </ac:spMkLst>
        </pc:spChg>
      </pc:sldChg>
      <pc:sldChg chg="delSp mod">
        <pc:chgData name="Villar, Jordi" userId="d2fedb52-a70f-44dc-89d3-611040bdb6ab" providerId="ADAL" clId="{79FB9AFE-B1FE-4633-A09E-05ABE18F9326}" dt="2024-03-21T08:06:02.033" v="579" actId="478"/>
        <pc:sldMkLst>
          <pc:docMk/>
          <pc:sldMk cId="1266028522" sldId="349"/>
        </pc:sldMkLst>
        <pc:spChg chg="del">
          <ac:chgData name="Villar, Jordi" userId="d2fedb52-a70f-44dc-89d3-611040bdb6ab" providerId="ADAL" clId="{79FB9AFE-B1FE-4633-A09E-05ABE18F9326}" dt="2024-03-21T08:06:02.033" v="579" actId="478"/>
          <ac:spMkLst>
            <pc:docMk/>
            <pc:sldMk cId="1266028522" sldId="349"/>
            <ac:spMk id="2" creationId="{B9B3EAC0-AD08-DBE2-41DA-7BAD87973FF9}"/>
          </ac:spMkLst>
        </pc:spChg>
      </pc:sldChg>
      <pc:sldChg chg="delSp mod">
        <pc:chgData name="Villar, Jordi" userId="d2fedb52-a70f-44dc-89d3-611040bdb6ab" providerId="ADAL" clId="{79FB9AFE-B1FE-4633-A09E-05ABE18F9326}" dt="2024-03-21T08:06:06.486" v="580" actId="478"/>
        <pc:sldMkLst>
          <pc:docMk/>
          <pc:sldMk cId="4226260890" sldId="350"/>
        </pc:sldMkLst>
        <pc:spChg chg="del">
          <ac:chgData name="Villar, Jordi" userId="d2fedb52-a70f-44dc-89d3-611040bdb6ab" providerId="ADAL" clId="{79FB9AFE-B1FE-4633-A09E-05ABE18F9326}" dt="2024-03-21T08:06:06.486" v="580" actId="478"/>
          <ac:spMkLst>
            <pc:docMk/>
            <pc:sldMk cId="4226260890" sldId="350"/>
            <ac:spMk id="2" creationId="{DE9A87A6-27EF-E2BC-B0BE-CF339D689608}"/>
          </ac:spMkLst>
        </pc:spChg>
      </pc:sldChg>
      <pc:sldChg chg="delSp mod">
        <pc:chgData name="Villar, Jordi" userId="d2fedb52-a70f-44dc-89d3-611040bdb6ab" providerId="ADAL" clId="{79FB9AFE-B1FE-4633-A09E-05ABE18F9326}" dt="2024-03-21T07:54:43.336" v="471" actId="478"/>
        <pc:sldMkLst>
          <pc:docMk/>
          <pc:sldMk cId="1603917594" sldId="572"/>
        </pc:sldMkLst>
        <pc:spChg chg="del">
          <ac:chgData name="Villar, Jordi" userId="d2fedb52-a70f-44dc-89d3-611040bdb6ab" providerId="ADAL" clId="{79FB9AFE-B1FE-4633-A09E-05ABE18F9326}" dt="2024-03-21T07:54:43.336" v="471" actId="478"/>
          <ac:spMkLst>
            <pc:docMk/>
            <pc:sldMk cId="1603917594" sldId="572"/>
            <ac:spMk id="2" creationId="{84060ED4-63B0-0760-9680-7E2B7695FC7B}"/>
          </ac:spMkLst>
        </pc:spChg>
      </pc:sldChg>
      <pc:sldChg chg="addSp modSp mod modAnim">
        <pc:chgData name="Villar, Jordi" userId="d2fedb52-a70f-44dc-89d3-611040bdb6ab" providerId="ADAL" clId="{79FB9AFE-B1FE-4633-A09E-05ABE18F9326}" dt="2024-03-21T11:08:40.245" v="852"/>
        <pc:sldMkLst>
          <pc:docMk/>
          <pc:sldMk cId="1546839196" sldId="584"/>
        </pc:sldMkLst>
        <pc:spChg chg="add mod">
          <ac:chgData name="Villar, Jordi" userId="d2fedb52-a70f-44dc-89d3-611040bdb6ab" providerId="ADAL" clId="{79FB9AFE-B1FE-4633-A09E-05ABE18F9326}" dt="2024-03-21T11:07:18.508" v="815" actId="207"/>
          <ac:spMkLst>
            <pc:docMk/>
            <pc:sldMk cId="1546839196" sldId="584"/>
            <ac:spMk id="2" creationId="{E034DBA4-A700-BC28-F7E5-2AA4C2F032E2}"/>
          </ac:spMkLst>
        </pc:spChg>
        <pc:spChg chg="add mod">
          <ac:chgData name="Villar, Jordi" userId="d2fedb52-a70f-44dc-89d3-611040bdb6ab" providerId="ADAL" clId="{79FB9AFE-B1FE-4633-A09E-05ABE18F9326}" dt="2024-03-21T11:08:30.131" v="851" actId="207"/>
          <ac:spMkLst>
            <pc:docMk/>
            <pc:sldMk cId="1546839196" sldId="584"/>
            <ac:spMk id="3" creationId="{55F828EE-6A7E-DF58-2242-AC63FD1DB57A}"/>
          </ac:spMkLst>
        </pc:spChg>
        <pc:cxnChg chg="add mod">
          <ac:chgData name="Villar, Jordi" userId="d2fedb52-a70f-44dc-89d3-611040bdb6ab" providerId="ADAL" clId="{79FB9AFE-B1FE-4633-A09E-05ABE18F9326}" dt="2024-03-21T11:08:26.603" v="850" actId="208"/>
          <ac:cxnSpMkLst>
            <pc:docMk/>
            <pc:sldMk cId="1546839196" sldId="584"/>
            <ac:cxnSpMk id="4" creationId="{C3B9EA19-F607-BF93-417D-3324D58A2105}"/>
          </ac:cxnSpMkLst>
        </pc:cxnChg>
        <pc:cxnChg chg="add mod">
          <ac:chgData name="Villar, Jordi" userId="d2fedb52-a70f-44dc-89d3-611040bdb6ab" providerId="ADAL" clId="{79FB9AFE-B1FE-4633-A09E-05ABE18F9326}" dt="2024-03-21T11:08:26.603" v="850" actId="208"/>
          <ac:cxnSpMkLst>
            <pc:docMk/>
            <pc:sldMk cId="1546839196" sldId="584"/>
            <ac:cxnSpMk id="5" creationId="{2FEF90E6-0E48-AFF5-1604-EFA43E138BCD}"/>
          </ac:cxnSpMkLst>
        </pc:cxnChg>
      </pc:sldChg>
      <pc:sldChg chg="addSp delSp modSp mod">
        <pc:chgData name="Villar, Jordi" userId="d2fedb52-a70f-44dc-89d3-611040bdb6ab" providerId="ADAL" clId="{79FB9AFE-B1FE-4633-A09E-05ABE18F9326}" dt="2024-03-21T08:37:43.239" v="722" actId="478"/>
        <pc:sldMkLst>
          <pc:docMk/>
          <pc:sldMk cId="501532291" sldId="662"/>
        </pc:sldMkLst>
        <pc:spChg chg="add mod">
          <ac:chgData name="Villar, Jordi" userId="d2fedb52-a70f-44dc-89d3-611040bdb6ab" providerId="ADAL" clId="{79FB9AFE-B1FE-4633-A09E-05ABE18F9326}" dt="2024-03-21T07:16:09.864" v="181" actId="2085"/>
          <ac:spMkLst>
            <pc:docMk/>
            <pc:sldMk cId="501532291" sldId="662"/>
            <ac:spMk id="2" creationId="{EFA4D648-08D3-B7AF-3A73-F1951059A728}"/>
          </ac:spMkLst>
        </pc:spChg>
        <pc:spChg chg="del">
          <ac:chgData name="Villar, Jordi" userId="d2fedb52-a70f-44dc-89d3-611040bdb6ab" providerId="ADAL" clId="{79FB9AFE-B1FE-4633-A09E-05ABE18F9326}" dt="2024-03-21T07:16:30.980" v="185" actId="478"/>
          <ac:spMkLst>
            <pc:docMk/>
            <pc:sldMk cId="501532291" sldId="662"/>
            <ac:spMk id="12" creationId="{53C5D87C-BF59-32BC-0F9A-2B0EF7F42410}"/>
          </ac:spMkLst>
        </pc:spChg>
        <pc:spChg chg="mod">
          <ac:chgData name="Villar, Jordi" userId="d2fedb52-a70f-44dc-89d3-611040bdb6ab" providerId="ADAL" clId="{79FB9AFE-B1FE-4633-A09E-05ABE18F9326}" dt="2024-03-21T07:20:10.977" v="243" actId="1037"/>
          <ac:spMkLst>
            <pc:docMk/>
            <pc:sldMk cId="501532291" sldId="662"/>
            <ac:spMk id="23" creationId="{C2CB572F-45FB-EB8B-F359-631E53C3B493}"/>
          </ac:spMkLst>
        </pc:spChg>
        <pc:picChg chg="del">
          <ac:chgData name="Villar, Jordi" userId="d2fedb52-a70f-44dc-89d3-611040bdb6ab" providerId="ADAL" clId="{79FB9AFE-B1FE-4633-A09E-05ABE18F9326}" dt="2024-03-21T08:37:43.239" v="722" actId="478"/>
          <ac:picMkLst>
            <pc:docMk/>
            <pc:sldMk cId="501532291" sldId="662"/>
            <ac:picMk id="228" creationId="{29DD85A4-7416-ABAB-A541-EC161323BE3E}"/>
          </ac:picMkLst>
        </pc:picChg>
        <pc:cxnChg chg="del">
          <ac:chgData name="Villar, Jordi" userId="d2fedb52-a70f-44dc-89d3-611040bdb6ab" providerId="ADAL" clId="{79FB9AFE-B1FE-4633-A09E-05ABE18F9326}" dt="2024-03-21T07:16:32.421" v="186" actId="478"/>
          <ac:cxnSpMkLst>
            <pc:docMk/>
            <pc:sldMk cId="501532291" sldId="662"/>
            <ac:cxnSpMk id="3" creationId="{2A2AC6FC-ECF2-2BA8-56E3-427212EF10FD}"/>
          </ac:cxnSpMkLst>
        </pc:cxnChg>
        <pc:cxnChg chg="add mod">
          <ac:chgData name="Villar, Jordi" userId="d2fedb52-a70f-44dc-89d3-611040bdb6ab" providerId="ADAL" clId="{79FB9AFE-B1FE-4633-A09E-05ABE18F9326}" dt="2024-03-21T07:16:17.759" v="182" actId="208"/>
          <ac:cxnSpMkLst>
            <pc:docMk/>
            <pc:sldMk cId="501532291" sldId="662"/>
            <ac:cxnSpMk id="4" creationId="{A84EA14A-693E-6757-C619-0887D9F114ED}"/>
          </ac:cxnSpMkLst>
        </pc:cxnChg>
        <pc:cxnChg chg="add mod">
          <ac:chgData name="Villar, Jordi" userId="d2fedb52-a70f-44dc-89d3-611040bdb6ab" providerId="ADAL" clId="{79FB9AFE-B1FE-4633-A09E-05ABE18F9326}" dt="2024-03-21T07:16:20.517" v="183" actId="208"/>
          <ac:cxnSpMkLst>
            <pc:docMk/>
            <pc:sldMk cId="501532291" sldId="662"/>
            <ac:cxnSpMk id="5" creationId="{FCAA073D-67B6-FB88-9C3C-4AC2FBCB67C3}"/>
          </ac:cxnSpMkLst>
        </pc:cxnChg>
        <pc:cxnChg chg="del">
          <ac:chgData name="Villar, Jordi" userId="d2fedb52-a70f-44dc-89d3-611040bdb6ab" providerId="ADAL" clId="{79FB9AFE-B1FE-4633-A09E-05ABE18F9326}" dt="2024-03-21T07:16:29.206" v="184" actId="478"/>
          <ac:cxnSpMkLst>
            <pc:docMk/>
            <pc:sldMk cId="501532291" sldId="662"/>
            <ac:cxnSpMk id="13" creationId="{5FA7C209-9EB4-D10E-CCE0-39611A929DC8}"/>
          </ac:cxnSpMkLst>
        </pc:cxnChg>
      </pc:sldChg>
      <pc:sldChg chg="addSp delSp modSp mod">
        <pc:chgData name="Villar, Jordi" userId="d2fedb52-a70f-44dc-89d3-611040bdb6ab" providerId="ADAL" clId="{79FB9AFE-B1FE-4633-A09E-05ABE18F9326}" dt="2024-03-21T07:19:50.343" v="232" actId="1036"/>
        <pc:sldMkLst>
          <pc:docMk/>
          <pc:sldMk cId="1175384009" sldId="663"/>
        </pc:sldMkLst>
        <pc:spChg chg="add mod">
          <ac:chgData name="Villar, Jordi" userId="d2fedb52-a70f-44dc-89d3-611040bdb6ab" providerId="ADAL" clId="{79FB9AFE-B1FE-4633-A09E-05ABE18F9326}" dt="2024-03-21T07:16:42.679" v="187"/>
          <ac:spMkLst>
            <pc:docMk/>
            <pc:sldMk cId="1175384009" sldId="663"/>
            <ac:spMk id="2" creationId="{81560C75-EF76-4A86-10B9-A1B186AD70C3}"/>
          </ac:spMkLst>
        </pc:spChg>
        <pc:spChg chg="del mod">
          <ac:chgData name="Villar, Jordi" userId="d2fedb52-a70f-44dc-89d3-611040bdb6ab" providerId="ADAL" clId="{79FB9AFE-B1FE-4633-A09E-05ABE18F9326}" dt="2024-03-21T07:16:59.446" v="190" actId="478"/>
          <ac:spMkLst>
            <pc:docMk/>
            <pc:sldMk cId="1175384009" sldId="663"/>
            <ac:spMk id="12" creationId="{979D5070-8133-22AA-79B2-43E201126D96}"/>
          </ac:spMkLst>
        </pc:spChg>
        <pc:spChg chg="mod">
          <ac:chgData name="Villar, Jordi" userId="d2fedb52-a70f-44dc-89d3-611040bdb6ab" providerId="ADAL" clId="{79FB9AFE-B1FE-4633-A09E-05ABE18F9326}" dt="2024-03-21T07:19:50.343" v="232" actId="1036"/>
          <ac:spMkLst>
            <pc:docMk/>
            <pc:sldMk cId="1175384009" sldId="663"/>
            <ac:spMk id="23" creationId="{AD702BFF-EB9B-E8DE-DDFC-2EFFFBC0C697}"/>
          </ac:spMkLst>
        </pc:spChg>
        <pc:cxnChg chg="del">
          <ac:chgData name="Villar, Jordi" userId="d2fedb52-a70f-44dc-89d3-611040bdb6ab" providerId="ADAL" clId="{79FB9AFE-B1FE-4633-A09E-05ABE18F9326}" dt="2024-03-21T07:17:00.869" v="191" actId="478"/>
          <ac:cxnSpMkLst>
            <pc:docMk/>
            <pc:sldMk cId="1175384009" sldId="663"/>
            <ac:cxnSpMk id="3" creationId="{1CAF47BF-42E2-29CA-F29B-5E148E4FBC70}"/>
          </ac:cxnSpMkLst>
        </pc:cxnChg>
        <pc:cxnChg chg="add mod">
          <ac:chgData name="Villar, Jordi" userId="d2fedb52-a70f-44dc-89d3-611040bdb6ab" providerId="ADAL" clId="{79FB9AFE-B1FE-4633-A09E-05ABE18F9326}" dt="2024-03-21T07:16:42.679" v="187"/>
          <ac:cxnSpMkLst>
            <pc:docMk/>
            <pc:sldMk cId="1175384009" sldId="663"/>
            <ac:cxnSpMk id="4" creationId="{A2B34F2F-4262-11F4-E9E0-2A792747E81F}"/>
          </ac:cxnSpMkLst>
        </pc:cxnChg>
        <pc:cxnChg chg="add mod">
          <ac:chgData name="Villar, Jordi" userId="d2fedb52-a70f-44dc-89d3-611040bdb6ab" providerId="ADAL" clId="{79FB9AFE-B1FE-4633-A09E-05ABE18F9326}" dt="2024-03-21T07:16:48.172" v="188" actId="14100"/>
          <ac:cxnSpMkLst>
            <pc:docMk/>
            <pc:sldMk cId="1175384009" sldId="663"/>
            <ac:cxnSpMk id="5" creationId="{69675A63-E48F-947B-1F20-9A2286375174}"/>
          </ac:cxnSpMkLst>
        </pc:cxnChg>
        <pc:cxnChg chg="del">
          <ac:chgData name="Villar, Jordi" userId="d2fedb52-a70f-44dc-89d3-611040bdb6ab" providerId="ADAL" clId="{79FB9AFE-B1FE-4633-A09E-05ABE18F9326}" dt="2024-03-21T07:16:57.358" v="189" actId="478"/>
          <ac:cxnSpMkLst>
            <pc:docMk/>
            <pc:sldMk cId="1175384009" sldId="663"/>
            <ac:cxnSpMk id="13" creationId="{5BCA25AC-87F5-DB94-BCE6-DD60E834F163}"/>
          </ac:cxnSpMkLst>
        </pc:cxnChg>
      </pc:sldChg>
      <pc:sldChg chg="addSp delSp modSp mod">
        <pc:chgData name="Villar, Jordi" userId="d2fedb52-a70f-44dc-89d3-611040bdb6ab" providerId="ADAL" clId="{79FB9AFE-B1FE-4633-A09E-05ABE18F9326}" dt="2024-03-21T07:17:20.074" v="195" actId="478"/>
        <pc:sldMkLst>
          <pc:docMk/>
          <pc:sldMk cId="2572583397" sldId="664"/>
        </pc:sldMkLst>
        <pc:spChg chg="add mod">
          <ac:chgData name="Villar, Jordi" userId="d2fedb52-a70f-44dc-89d3-611040bdb6ab" providerId="ADAL" clId="{79FB9AFE-B1FE-4633-A09E-05ABE18F9326}" dt="2024-03-21T07:17:13.335" v="192"/>
          <ac:spMkLst>
            <pc:docMk/>
            <pc:sldMk cId="2572583397" sldId="664"/>
            <ac:spMk id="2" creationId="{915645DD-7A67-1691-9D74-02792765E6E3}"/>
          </ac:spMkLst>
        </pc:spChg>
        <pc:spChg chg="del">
          <ac:chgData name="Villar, Jordi" userId="d2fedb52-a70f-44dc-89d3-611040bdb6ab" providerId="ADAL" clId="{79FB9AFE-B1FE-4633-A09E-05ABE18F9326}" dt="2024-03-21T07:17:18.662" v="194" actId="478"/>
          <ac:spMkLst>
            <pc:docMk/>
            <pc:sldMk cId="2572583397" sldId="664"/>
            <ac:spMk id="12" creationId="{6D53CAC8-C52C-B49F-EF79-8D6281D06BF9}"/>
          </ac:spMkLst>
        </pc:spChg>
        <pc:cxnChg chg="del">
          <ac:chgData name="Villar, Jordi" userId="d2fedb52-a70f-44dc-89d3-611040bdb6ab" providerId="ADAL" clId="{79FB9AFE-B1FE-4633-A09E-05ABE18F9326}" dt="2024-03-21T07:17:20.074" v="195" actId="478"/>
          <ac:cxnSpMkLst>
            <pc:docMk/>
            <pc:sldMk cId="2572583397" sldId="664"/>
            <ac:cxnSpMk id="3" creationId="{66B4908B-1924-4756-CFBE-7C133E16B967}"/>
          </ac:cxnSpMkLst>
        </pc:cxnChg>
        <pc:cxnChg chg="add mod">
          <ac:chgData name="Villar, Jordi" userId="d2fedb52-a70f-44dc-89d3-611040bdb6ab" providerId="ADAL" clId="{79FB9AFE-B1FE-4633-A09E-05ABE18F9326}" dt="2024-03-21T07:17:13.335" v="192"/>
          <ac:cxnSpMkLst>
            <pc:docMk/>
            <pc:sldMk cId="2572583397" sldId="664"/>
            <ac:cxnSpMk id="4" creationId="{4886A536-510D-F77F-660C-9E83FC8D01DA}"/>
          </ac:cxnSpMkLst>
        </pc:cxnChg>
        <pc:cxnChg chg="add mod">
          <ac:chgData name="Villar, Jordi" userId="d2fedb52-a70f-44dc-89d3-611040bdb6ab" providerId="ADAL" clId="{79FB9AFE-B1FE-4633-A09E-05ABE18F9326}" dt="2024-03-21T07:17:13.335" v="192"/>
          <ac:cxnSpMkLst>
            <pc:docMk/>
            <pc:sldMk cId="2572583397" sldId="664"/>
            <ac:cxnSpMk id="5" creationId="{D83A8956-37F0-EA41-3EFA-6EA2952863E8}"/>
          </ac:cxnSpMkLst>
        </pc:cxnChg>
        <pc:cxnChg chg="del">
          <ac:chgData name="Villar, Jordi" userId="d2fedb52-a70f-44dc-89d3-611040bdb6ab" providerId="ADAL" clId="{79FB9AFE-B1FE-4633-A09E-05ABE18F9326}" dt="2024-03-21T07:17:17.160" v="193" actId="478"/>
          <ac:cxnSpMkLst>
            <pc:docMk/>
            <pc:sldMk cId="2572583397" sldId="664"/>
            <ac:cxnSpMk id="13" creationId="{AF7F0C28-F5D8-D49B-2F3A-BBA5D160E814}"/>
          </ac:cxnSpMkLst>
        </pc:cxnChg>
      </pc:sldChg>
      <pc:sldChg chg="addSp delSp mod">
        <pc:chgData name="Villar, Jordi" userId="d2fedb52-a70f-44dc-89d3-611040bdb6ab" providerId="ADAL" clId="{79FB9AFE-B1FE-4633-A09E-05ABE18F9326}" dt="2024-03-21T07:11:11.566" v="89" actId="478"/>
        <pc:sldMkLst>
          <pc:docMk/>
          <pc:sldMk cId="2322140143" sldId="665"/>
        </pc:sldMkLst>
        <pc:spChg chg="del">
          <ac:chgData name="Villar, Jordi" userId="d2fedb52-a70f-44dc-89d3-611040bdb6ab" providerId="ADAL" clId="{79FB9AFE-B1FE-4633-A09E-05ABE18F9326}" dt="2024-03-21T07:11:11.566" v="89" actId="478"/>
          <ac:spMkLst>
            <pc:docMk/>
            <pc:sldMk cId="2322140143" sldId="665"/>
            <ac:spMk id="140" creationId="{00000000-0000-0000-0000-000000000000}"/>
          </ac:spMkLst>
        </pc:spChg>
        <pc:picChg chg="add del">
          <ac:chgData name="Villar, Jordi" userId="d2fedb52-a70f-44dc-89d3-611040bdb6ab" providerId="ADAL" clId="{79FB9AFE-B1FE-4633-A09E-05ABE18F9326}" dt="2024-03-21T07:11:08.654" v="88" actId="478"/>
          <ac:picMkLst>
            <pc:docMk/>
            <pc:sldMk cId="2322140143" sldId="665"/>
            <ac:picMk id="11" creationId="{E10FDF07-E84F-0F47-B636-4516B328B2C9}"/>
          </ac:picMkLst>
        </pc:picChg>
        <pc:picChg chg="del">
          <ac:chgData name="Villar, Jordi" userId="d2fedb52-a70f-44dc-89d3-611040bdb6ab" providerId="ADAL" clId="{79FB9AFE-B1FE-4633-A09E-05ABE18F9326}" dt="2024-03-21T07:10:57.591" v="86" actId="478"/>
          <ac:picMkLst>
            <pc:docMk/>
            <pc:sldMk cId="2322140143" sldId="665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14:10.342" v="647" actId="478"/>
        <pc:sldMkLst>
          <pc:docMk/>
          <pc:sldMk cId="2700985654" sldId="668"/>
        </pc:sldMkLst>
        <pc:spChg chg="del">
          <ac:chgData name="Villar, Jordi" userId="d2fedb52-a70f-44dc-89d3-611040bdb6ab" providerId="ADAL" clId="{79FB9AFE-B1FE-4633-A09E-05ABE18F9326}" dt="2024-03-21T08:14:10.342" v="647" actId="478"/>
          <ac:spMkLst>
            <pc:docMk/>
            <pc:sldMk cId="2700985654" sldId="668"/>
            <ac:spMk id="2" creationId="{670A3AE3-B01C-3D79-0B37-9C192383D2E9}"/>
          </ac:spMkLst>
        </pc:spChg>
      </pc:sldChg>
      <pc:sldChg chg="del">
        <pc:chgData name="Villar, Jordi" userId="d2fedb52-a70f-44dc-89d3-611040bdb6ab" providerId="ADAL" clId="{79FB9AFE-B1FE-4633-A09E-05ABE18F9326}" dt="2024-03-21T07:04:34.036" v="8" actId="47"/>
        <pc:sldMkLst>
          <pc:docMk/>
          <pc:sldMk cId="3758336705" sldId="673"/>
        </pc:sldMkLst>
      </pc:sldChg>
      <pc:sldChg chg="addSp delSp modSp mod">
        <pc:chgData name="Villar, Jordi" userId="d2fedb52-a70f-44dc-89d3-611040bdb6ab" providerId="ADAL" clId="{79FB9AFE-B1FE-4633-A09E-05ABE18F9326}" dt="2024-03-21T07:13:23.242" v="145" actId="20577"/>
        <pc:sldMkLst>
          <pc:docMk/>
          <pc:sldMk cId="1430949737" sldId="675"/>
        </pc:sldMkLst>
        <pc:spChg chg="mod">
          <ac:chgData name="Villar, Jordi" userId="d2fedb52-a70f-44dc-89d3-611040bdb6ab" providerId="ADAL" clId="{79FB9AFE-B1FE-4633-A09E-05ABE18F9326}" dt="2024-03-21T07:13:23.242" v="145" actId="20577"/>
          <ac:spMkLst>
            <pc:docMk/>
            <pc:sldMk cId="1430949737" sldId="675"/>
            <ac:spMk id="134" creationId="{00000000-0000-0000-0000-000000000000}"/>
          </ac:spMkLst>
        </pc:spChg>
        <pc:spChg chg="del">
          <ac:chgData name="Villar, Jordi" userId="d2fedb52-a70f-44dc-89d3-611040bdb6ab" providerId="ADAL" clId="{79FB9AFE-B1FE-4633-A09E-05ABE18F9326}" dt="2024-03-21T07:13:17.464" v="144" actId="478"/>
          <ac:spMkLst>
            <pc:docMk/>
            <pc:sldMk cId="1430949737" sldId="675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12:58.802" v="141" actId="478"/>
          <ac:picMkLst>
            <pc:docMk/>
            <pc:sldMk cId="1430949737" sldId="675"/>
            <ac:picMk id="133" creationId="{00000000-0000-0000-0000-000000000000}"/>
          </ac:picMkLst>
        </pc:picChg>
        <pc:picChg chg="add del">
          <ac:chgData name="Villar, Jordi" userId="d2fedb52-a70f-44dc-89d3-611040bdb6ab" providerId="ADAL" clId="{79FB9AFE-B1FE-4633-A09E-05ABE18F9326}" dt="2024-03-21T07:13:14.554" v="143" actId="478"/>
          <ac:picMkLst>
            <pc:docMk/>
            <pc:sldMk cId="1430949737" sldId="675"/>
            <ac:picMk id="138" creationId="{00000000-0000-0000-0000-000000000000}"/>
          </ac:picMkLst>
        </pc:picChg>
      </pc:sldChg>
      <pc:sldChg chg="delSp modSp mod">
        <pc:chgData name="Villar, Jordi" userId="d2fedb52-a70f-44dc-89d3-611040bdb6ab" providerId="ADAL" clId="{79FB9AFE-B1FE-4633-A09E-05ABE18F9326}" dt="2024-03-21T07:05:08.576" v="12" actId="14100"/>
        <pc:sldMkLst>
          <pc:docMk/>
          <pc:sldMk cId="2623962538" sldId="676"/>
        </pc:sldMkLst>
        <pc:spChg chg="del">
          <ac:chgData name="Villar, Jordi" userId="d2fedb52-a70f-44dc-89d3-611040bdb6ab" providerId="ADAL" clId="{79FB9AFE-B1FE-4633-A09E-05ABE18F9326}" dt="2024-03-21T07:04:58.132" v="10" actId="478"/>
          <ac:spMkLst>
            <pc:docMk/>
            <pc:sldMk cId="2623962538" sldId="676"/>
            <ac:spMk id="2" creationId="{7630E423-3420-29A5-CCA6-F12F39D5F55C}"/>
          </ac:spMkLst>
        </pc:spChg>
        <pc:spChg chg="mod">
          <ac:chgData name="Villar, Jordi" userId="d2fedb52-a70f-44dc-89d3-611040bdb6ab" providerId="ADAL" clId="{79FB9AFE-B1FE-4633-A09E-05ABE18F9326}" dt="2024-03-21T07:05:08.576" v="12" actId="14100"/>
          <ac:spMkLst>
            <pc:docMk/>
            <pc:sldMk cId="2623962538" sldId="676"/>
            <ac:spMk id="7" creationId="{A92D29AF-B16A-374F-B041-2A7D5626835A}"/>
          </ac:spMkLst>
        </pc:spChg>
      </pc:sldChg>
      <pc:sldChg chg="delSp modSp mod">
        <pc:chgData name="Villar, Jordi" userId="d2fedb52-a70f-44dc-89d3-611040bdb6ab" providerId="ADAL" clId="{79FB9AFE-B1FE-4633-A09E-05ABE18F9326}" dt="2024-03-21T07:05:22.470" v="15" actId="478"/>
        <pc:sldMkLst>
          <pc:docMk/>
          <pc:sldMk cId="2923580847" sldId="677"/>
        </pc:sldMkLst>
        <pc:spChg chg="del">
          <ac:chgData name="Villar, Jordi" userId="d2fedb52-a70f-44dc-89d3-611040bdb6ab" providerId="ADAL" clId="{79FB9AFE-B1FE-4633-A09E-05ABE18F9326}" dt="2024-03-21T07:05:18.845" v="14" actId="478"/>
          <ac:spMkLst>
            <pc:docMk/>
            <pc:sldMk cId="2923580847" sldId="677"/>
            <ac:spMk id="140" creationId="{00000000-0000-0000-0000-000000000000}"/>
          </ac:spMkLst>
        </pc:spChg>
        <pc:picChg chg="del mod">
          <ac:chgData name="Villar, Jordi" userId="d2fedb52-a70f-44dc-89d3-611040bdb6ab" providerId="ADAL" clId="{79FB9AFE-B1FE-4633-A09E-05ABE18F9326}" dt="2024-03-21T07:05:22.470" v="15" actId="478"/>
          <ac:picMkLst>
            <pc:docMk/>
            <pc:sldMk cId="2923580847" sldId="677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10:49.808" v="85" actId="478"/>
        <pc:sldMkLst>
          <pc:docMk/>
          <pc:sldMk cId="2504726762" sldId="678"/>
        </pc:sldMkLst>
        <pc:spChg chg="del">
          <ac:chgData name="Villar, Jordi" userId="d2fedb52-a70f-44dc-89d3-611040bdb6ab" providerId="ADAL" clId="{79FB9AFE-B1FE-4633-A09E-05ABE18F9326}" dt="2024-03-21T07:10:49.808" v="85" actId="478"/>
          <ac:spMkLst>
            <pc:docMk/>
            <pc:sldMk cId="2504726762" sldId="678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10:47.384" v="84" actId="478"/>
          <ac:picMkLst>
            <pc:docMk/>
            <pc:sldMk cId="2504726762" sldId="678"/>
            <ac:picMk id="133" creationId="{00000000-0000-0000-0000-000000000000}"/>
          </ac:picMkLst>
        </pc:picChg>
      </pc:sldChg>
      <pc:sldChg chg="delSp modSp del mod">
        <pc:chgData name="Villar, Jordi" userId="d2fedb52-a70f-44dc-89d3-611040bdb6ab" providerId="ADAL" clId="{79FB9AFE-B1FE-4633-A09E-05ABE18F9326}" dt="2024-03-21T07:17:37.041" v="196" actId="47"/>
        <pc:sldMkLst>
          <pc:docMk/>
          <pc:sldMk cId="658154229" sldId="679"/>
        </pc:sldMkLst>
        <pc:picChg chg="mod">
          <ac:chgData name="Villar, Jordi" userId="d2fedb52-a70f-44dc-89d3-611040bdb6ab" providerId="ADAL" clId="{79FB9AFE-B1FE-4633-A09E-05ABE18F9326}" dt="2024-03-21T07:13:51.814" v="147" actId="1076"/>
          <ac:picMkLst>
            <pc:docMk/>
            <pc:sldMk cId="658154229" sldId="679"/>
            <ac:picMk id="12" creationId="{B710315D-E698-960C-49D2-6E29B5C9F46D}"/>
          </ac:picMkLst>
        </pc:picChg>
        <pc:picChg chg="del">
          <ac:chgData name="Villar, Jordi" userId="d2fedb52-a70f-44dc-89d3-611040bdb6ab" providerId="ADAL" clId="{79FB9AFE-B1FE-4633-A09E-05ABE18F9326}" dt="2024-03-21T07:13:44.251" v="146" actId="478"/>
          <ac:picMkLst>
            <pc:docMk/>
            <pc:sldMk cId="658154229" sldId="679"/>
            <ac:picMk id="133" creationId="{00000000-0000-0000-0000-000000000000}"/>
          </ac:picMkLst>
        </pc:picChg>
      </pc:sldChg>
      <pc:sldChg chg="delSp del mod modAnim">
        <pc:chgData name="Villar, Jordi" userId="d2fedb52-a70f-44dc-89d3-611040bdb6ab" providerId="ADAL" clId="{79FB9AFE-B1FE-4633-A09E-05ABE18F9326}" dt="2024-03-21T07:57:27.977" v="493" actId="47"/>
        <pc:sldMkLst>
          <pc:docMk/>
          <pc:sldMk cId="3278451876" sldId="681"/>
        </pc:sldMkLst>
        <pc:spChg chg="del">
          <ac:chgData name="Villar, Jordi" userId="d2fedb52-a70f-44dc-89d3-611040bdb6ab" providerId="ADAL" clId="{79FB9AFE-B1FE-4633-A09E-05ABE18F9326}" dt="2024-03-21T07:56:08.901" v="481" actId="478"/>
          <ac:spMkLst>
            <pc:docMk/>
            <pc:sldMk cId="3278451876" sldId="681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6:04.843" v="480" actId="478"/>
          <ac:picMkLst>
            <pc:docMk/>
            <pc:sldMk cId="3278451876" sldId="681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55:46.262" v="477" actId="478"/>
        <pc:sldMkLst>
          <pc:docMk/>
          <pc:sldMk cId="1152376647" sldId="682"/>
        </pc:sldMkLst>
        <pc:spChg chg="del">
          <ac:chgData name="Villar, Jordi" userId="d2fedb52-a70f-44dc-89d3-611040bdb6ab" providerId="ADAL" clId="{79FB9AFE-B1FE-4633-A09E-05ABE18F9326}" dt="2024-03-21T07:55:46.262" v="477" actId="478"/>
          <ac:spMkLst>
            <pc:docMk/>
            <pc:sldMk cId="1152376647" sldId="682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5:43.201" v="476" actId="478"/>
          <ac:picMkLst>
            <pc:docMk/>
            <pc:sldMk cId="1152376647" sldId="682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04:48.100" v="9" actId="478"/>
        <pc:sldMkLst>
          <pc:docMk/>
          <pc:sldMk cId="3051908558" sldId="709"/>
        </pc:sldMkLst>
        <pc:spChg chg="del">
          <ac:chgData name="Villar, Jordi" userId="d2fedb52-a70f-44dc-89d3-611040bdb6ab" providerId="ADAL" clId="{79FB9AFE-B1FE-4633-A09E-05ABE18F9326}" dt="2024-03-21T07:04:48.100" v="9" actId="478"/>
          <ac:spMkLst>
            <pc:docMk/>
            <pc:sldMk cId="3051908558" sldId="709"/>
            <ac:spMk id="2" creationId="{7630E423-3420-29A5-CCA6-F12F39D5F55C}"/>
          </ac:spMkLst>
        </pc:spChg>
      </pc:sldChg>
      <pc:sldChg chg="delSp modSp mod modAnim">
        <pc:chgData name="Villar, Jordi" userId="d2fedb52-a70f-44dc-89d3-611040bdb6ab" providerId="ADAL" clId="{79FB9AFE-B1FE-4633-A09E-05ABE18F9326}" dt="2024-03-21T07:12:37.764" v="140"/>
        <pc:sldMkLst>
          <pc:docMk/>
          <pc:sldMk cId="3825892694" sldId="711"/>
        </pc:sldMkLst>
        <pc:spChg chg="mod">
          <ac:chgData name="Villar, Jordi" userId="d2fedb52-a70f-44dc-89d3-611040bdb6ab" providerId="ADAL" clId="{79FB9AFE-B1FE-4633-A09E-05ABE18F9326}" dt="2024-03-21T07:12:23.044" v="138" actId="1036"/>
          <ac:spMkLst>
            <pc:docMk/>
            <pc:sldMk cId="3825892694" sldId="711"/>
            <ac:spMk id="4" creationId="{91D6953C-305C-0647-B23E-B5777E8D3895}"/>
          </ac:spMkLst>
        </pc:spChg>
        <pc:spChg chg="mod">
          <ac:chgData name="Villar, Jordi" userId="d2fedb52-a70f-44dc-89d3-611040bdb6ab" providerId="ADAL" clId="{79FB9AFE-B1FE-4633-A09E-05ABE18F9326}" dt="2024-03-21T07:12:18.361" v="127" actId="404"/>
          <ac:spMkLst>
            <pc:docMk/>
            <pc:sldMk cId="3825892694" sldId="711"/>
            <ac:spMk id="134" creationId="{00000000-0000-0000-0000-000000000000}"/>
          </ac:spMkLst>
        </pc:spChg>
        <pc:spChg chg="del">
          <ac:chgData name="Villar, Jordi" userId="d2fedb52-a70f-44dc-89d3-611040bdb6ab" providerId="ADAL" clId="{79FB9AFE-B1FE-4633-A09E-05ABE18F9326}" dt="2024-03-21T07:11:38.184" v="122" actId="478"/>
          <ac:spMkLst>
            <pc:docMk/>
            <pc:sldMk cId="3825892694" sldId="711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11:15.841" v="90" actId="478"/>
          <ac:picMkLst>
            <pc:docMk/>
            <pc:sldMk cId="3825892694" sldId="711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56:45.526" v="485" actId="478"/>
        <pc:sldMkLst>
          <pc:docMk/>
          <pc:sldMk cId="1592997904" sldId="722"/>
        </pc:sldMkLst>
        <pc:spChg chg="del">
          <ac:chgData name="Villar, Jordi" userId="d2fedb52-a70f-44dc-89d3-611040bdb6ab" providerId="ADAL" clId="{79FB9AFE-B1FE-4633-A09E-05ABE18F9326}" dt="2024-03-21T07:56:45.526" v="485" actId="478"/>
          <ac:spMkLst>
            <pc:docMk/>
            <pc:sldMk cId="1592997904" sldId="722"/>
            <ac:spMk id="2" creationId="{7630E423-3420-29A5-CCA6-F12F39D5F55C}"/>
          </ac:spMkLst>
        </pc:spChg>
      </pc:sldChg>
      <pc:sldChg chg="addSp delSp modSp mod ord modAnim">
        <pc:chgData name="Villar, Jordi" userId="d2fedb52-a70f-44dc-89d3-611040bdb6ab" providerId="ADAL" clId="{79FB9AFE-B1FE-4633-A09E-05ABE18F9326}" dt="2024-03-21T07:58:16.491" v="515"/>
        <pc:sldMkLst>
          <pc:docMk/>
          <pc:sldMk cId="3316393412" sldId="723"/>
        </pc:sldMkLst>
        <pc:spChg chg="add del mod">
          <ac:chgData name="Villar, Jordi" userId="d2fedb52-a70f-44dc-89d3-611040bdb6ab" providerId="ADAL" clId="{79FB9AFE-B1FE-4633-A09E-05ABE18F9326}" dt="2024-03-21T07:57:44.343" v="507" actId="1035"/>
          <ac:spMkLst>
            <pc:docMk/>
            <pc:sldMk cId="3316393412" sldId="723"/>
            <ac:spMk id="14" creationId="{D16C0399-4300-9445-8D3C-904F206AA794}"/>
          </ac:spMkLst>
        </pc:spChg>
        <pc:spChg chg="del">
          <ac:chgData name="Villar, Jordi" userId="d2fedb52-a70f-44dc-89d3-611040bdb6ab" providerId="ADAL" clId="{79FB9AFE-B1FE-4633-A09E-05ABE18F9326}" dt="2024-03-21T07:57:22.144" v="490" actId="478"/>
          <ac:spMkLst>
            <pc:docMk/>
            <pc:sldMk cId="3316393412" sldId="723"/>
            <ac:spMk id="22" creationId="{77242755-CB8F-5449-A8F4-E16E9F56B8EB}"/>
          </ac:spMkLst>
        </pc:spChg>
        <pc:spChg chg="del">
          <ac:chgData name="Villar, Jordi" userId="d2fedb52-a70f-44dc-89d3-611040bdb6ab" providerId="ADAL" clId="{79FB9AFE-B1FE-4633-A09E-05ABE18F9326}" dt="2024-03-21T07:57:20.646" v="489" actId="478"/>
          <ac:spMkLst>
            <pc:docMk/>
            <pc:sldMk cId="3316393412" sldId="723"/>
            <ac:spMk id="24" creationId="{54F54892-ADE7-8542-8B5B-7B4DC857C1D1}"/>
          </ac:spMkLst>
        </pc:spChg>
        <pc:spChg chg="del">
          <ac:chgData name="Villar, Jordi" userId="d2fedb52-a70f-44dc-89d3-611040bdb6ab" providerId="ADAL" clId="{79FB9AFE-B1FE-4633-A09E-05ABE18F9326}" dt="2024-03-21T07:57:24.450" v="491" actId="478"/>
          <ac:spMkLst>
            <pc:docMk/>
            <pc:sldMk cId="3316393412" sldId="723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7:25.837" v="492" actId="478"/>
          <ac:picMkLst>
            <pc:docMk/>
            <pc:sldMk cId="3316393412" sldId="723"/>
            <ac:picMk id="133" creationId="{00000000-0000-0000-0000-000000000000}"/>
          </ac:picMkLst>
        </pc:picChg>
      </pc:sldChg>
      <pc:sldChg chg="delSp modSp mod modAnim">
        <pc:chgData name="Villar, Jordi" userId="d2fedb52-a70f-44dc-89d3-611040bdb6ab" providerId="ADAL" clId="{79FB9AFE-B1FE-4633-A09E-05ABE18F9326}" dt="2024-03-21T07:59:38.412" v="527"/>
        <pc:sldMkLst>
          <pc:docMk/>
          <pc:sldMk cId="4250751045" sldId="726"/>
        </pc:sldMkLst>
        <pc:spChg chg="mod">
          <ac:chgData name="Villar, Jordi" userId="d2fedb52-a70f-44dc-89d3-611040bdb6ab" providerId="ADAL" clId="{79FB9AFE-B1FE-4633-A09E-05ABE18F9326}" dt="2024-03-21T07:59:14.316" v="522" actId="12"/>
          <ac:spMkLst>
            <pc:docMk/>
            <pc:sldMk cId="4250751045" sldId="726"/>
            <ac:spMk id="27" creationId="{19392E08-BC4B-9341-BC4F-CDD45424E90B}"/>
          </ac:spMkLst>
        </pc:spChg>
        <pc:spChg chg="del">
          <ac:chgData name="Villar, Jordi" userId="d2fedb52-a70f-44dc-89d3-611040bdb6ab" providerId="ADAL" clId="{79FB9AFE-B1FE-4633-A09E-05ABE18F9326}" dt="2024-03-21T07:59:21.445" v="523" actId="478"/>
          <ac:spMkLst>
            <pc:docMk/>
            <pc:sldMk cId="4250751045" sldId="726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9:07.743" v="521" actId="478"/>
          <ac:picMkLst>
            <pc:docMk/>
            <pc:sldMk cId="4250751045" sldId="726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59:46.779" v="529" actId="478"/>
        <pc:sldMkLst>
          <pc:docMk/>
          <pc:sldMk cId="2766751583" sldId="727"/>
        </pc:sldMkLst>
        <pc:spChg chg="del">
          <ac:chgData name="Villar, Jordi" userId="d2fedb52-a70f-44dc-89d3-611040bdb6ab" providerId="ADAL" clId="{79FB9AFE-B1FE-4633-A09E-05ABE18F9326}" dt="2024-03-21T07:59:46.779" v="529" actId="478"/>
          <ac:spMkLst>
            <pc:docMk/>
            <pc:sldMk cId="2766751583" sldId="727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9:44.222" v="528" actId="478"/>
          <ac:picMkLst>
            <pc:docMk/>
            <pc:sldMk cId="2766751583" sldId="727"/>
            <ac:picMk id="133" creationId="{00000000-0000-0000-0000-000000000000}"/>
          </ac:picMkLst>
        </pc:picChg>
      </pc:sldChg>
      <pc:sldChg chg="delSp modSp mod setBg modAnim modShow">
        <pc:chgData name="Villar, Jordi" userId="d2fedb52-a70f-44dc-89d3-611040bdb6ab" providerId="ADAL" clId="{79FB9AFE-B1FE-4633-A09E-05ABE18F9326}" dt="2024-03-21T08:49:01.777" v="812" actId="729"/>
        <pc:sldMkLst>
          <pc:docMk/>
          <pc:sldMk cId="2204220126" sldId="728"/>
        </pc:sldMkLst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2" creationId="{BE00FC53-44E3-8648-AC94-6148F4E0BF00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4" creationId="{59CF1E6B-0604-3A4C-9B92-E4645465640D}"/>
          </ac:spMkLst>
        </pc:spChg>
        <pc:spChg chg="mod">
          <ac:chgData name="Villar, Jordi" userId="d2fedb52-a70f-44dc-89d3-611040bdb6ab" providerId="ADAL" clId="{79FB9AFE-B1FE-4633-A09E-05ABE18F9326}" dt="2024-03-21T08:00:39.370" v="531" actId="207"/>
          <ac:spMkLst>
            <pc:docMk/>
            <pc:sldMk cId="2204220126" sldId="728"/>
            <ac:spMk id="11" creationId="{12F1B3B6-D5BB-BC43-B09E-7A288FC29F21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13" creationId="{ED65D3F8-29EF-3347-B801-ED0157BCE035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15" creationId="{D4F16757-EEB8-C344-829D-D8F81E0EC533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16" creationId="{9CD9DB42-C49C-904A-8D87-13032F92736C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17" creationId="{91CDFC4B-AFB3-F74D-A427-D600470E056F}"/>
          </ac:spMkLst>
        </pc:spChg>
        <pc:spChg chg="mod">
          <ac:chgData name="Villar, Jordi" userId="d2fedb52-a70f-44dc-89d3-611040bdb6ab" providerId="ADAL" clId="{79FB9AFE-B1FE-4633-A09E-05ABE18F9326}" dt="2024-03-21T08:00:34.809" v="530" actId="207"/>
          <ac:spMkLst>
            <pc:docMk/>
            <pc:sldMk cId="2204220126" sldId="728"/>
            <ac:spMk id="27" creationId="{19392E08-BC4B-9341-BC4F-CDD45424E90B}"/>
          </ac:spMkLst>
        </pc:spChg>
        <pc:spChg chg="del">
          <ac:chgData name="Villar, Jordi" userId="d2fedb52-a70f-44dc-89d3-611040bdb6ab" providerId="ADAL" clId="{79FB9AFE-B1FE-4633-A09E-05ABE18F9326}" dt="2024-03-21T08:01:01.553" v="535" actId="478"/>
          <ac:spMkLst>
            <pc:docMk/>
            <pc:sldMk cId="2204220126" sldId="728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1:25.597" v="539" actId="478"/>
          <ac:picMkLst>
            <pc:docMk/>
            <pc:sldMk cId="2204220126" sldId="728"/>
            <ac:picMk id="133" creationId="{00000000-0000-0000-0000-000000000000}"/>
          </ac:picMkLst>
        </pc:picChg>
        <pc:cxnChg chg="mod">
          <ac:chgData name="Villar, Jordi" userId="d2fedb52-a70f-44dc-89d3-611040bdb6ab" providerId="ADAL" clId="{79FB9AFE-B1FE-4633-A09E-05ABE18F9326}" dt="2024-03-21T08:00:46.343" v="532" actId="208"/>
          <ac:cxnSpMkLst>
            <pc:docMk/>
            <pc:sldMk cId="2204220126" sldId="728"/>
            <ac:cxnSpMk id="28" creationId="{BBF8E5C1-6A5A-0E45-B79F-06CC42153FAF}"/>
          </ac:cxnSpMkLst>
        </pc:cxnChg>
        <pc:cxnChg chg="mod">
          <ac:chgData name="Villar, Jordi" userId="d2fedb52-a70f-44dc-89d3-611040bdb6ab" providerId="ADAL" clId="{79FB9AFE-B1FE-4633-A09E-05ABE18F9326}" dt="2024-03-21T08:00:51.528" v="533" actId="208"/>
          <ac:cxnSpMkLst>
            <pc:docMk/>
            <pc:sldMk cId="2204220126" sldId="728"/>
            <ac:cxnSpMk id="131" creationId="{00000000-0000-0000-0000-000000000000}"/>
          </ac:cxnSpMkLst>
        </pc:cxnChg>
      </pc:sldChg>
      <pc:sldChg chg="delSp mod">
        <pc:chgData name="Villar, Jordi" userId="d2fedb52-a70f-44dc-89d3-611040bdb6ab" providerId="ADAL" clId="{79FB9AFE-B1FE-4633-A09E-05ABE18F9326}" dt="2024-03-21T08:03:35.818" v="557" actId="478"/>
        <pc:sldMkLst>
          <pc:docMk/>
          <pc:sldMk cId="3220625246" sldId="733"/>
        </pc:sldMkLst>
        <pc:spChg chg="del">
          <ac:chgData name="Villar, Jordi" userId="d2fedb52-a70f-44dc-89d3-611040bdb6ab" providerId="ADAL" clId="{79FB9AFE-B1FE-4633-A09E-05ABE18F9326}" dt="2024-03-21T08:03:33.598" v="556" actId="478"/>
          <ac:spMkLst>
            <pc:docMk/>
            <pc:sldMk cId="3220625246" sldId="733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3:35.818" v="557" actId="478"/>
          <ac:picMkLst>
            <pc:docMk/>
            <pc:sldMk cId="3220625246" sldId="733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04:33.047" v="566" actId="478"/>
        <pc:sldMkLst>
          <pc:docMk/>
          <pc:sldMk cId="686434584" sldId="736"/>
        </pc:sldMkLst>
        <pc:spChg chg="del">
          <ac:chgData name="Villar, Jordi" userId="d2fedb52-a70f-44dc-89d3-611040bdb6ab" providerId="ADAL" clId="{79FB9AFE-B1FE-4633-A09E-05ABE18F9326}" dt="2024-03-21T08:04:33.047" v="566" actId="478"/>
          <ac:spMkLst>
            <pc:docMk/>
            <pc:sldMk cId="686434584" sldId="736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4:30.606" v="565" actId="478"/>
          <ac:picMkLst>
            <pc:docMk/>
            <pc:sldMk cId="686434584" sldId="736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03:10.451" v="2" actId="478"/>
        <pc:sldMkLst>
          <pc:docMk/>
          <pc:sldMk cId="2720779804" sldId="745"/>
        </pc:sldMkLst>
        <pc:spChg chg="del">
          <ac:chgData name="Villar, Jordi" userId="d2fedb52-a70f-44dc-89d3-611040bdb6ab" providerId="ADAL" clId="{79FB9AFE-B1FE-4633-A09E-05ABE18F9326}" dt="2024-03-21T07:03:10.451" v="2" actId="478"/>
          <ac:spMkLst>
            <pc:docMk/>
            <pc:sldMk cId="2720779804" sldId="745"/>
            <ac:spMk id="235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03:06.221" v="1" actId="478"/>
          <ac:picMkLst>
            <pc:docMk/>
            <pc:sldMk cId="2720779804" sldId="745"/>
            <ac:picMk id="228" creationId="{00000000-0000-0000-0000-000000000000}"/>
          </ac:picMkLst>
        </pc:picChg>
      </pc:sldChg>
      <pc:sldChg chg="addSp delSp modSp mod setBg modAnim">
        <pc:chgData name="Villar, Jordi" userId="d2fedb52-a70f-44dc-89d3-611040bdb6ab" providerId="ADAL" clId="{79FB9AFE-B1FE-4633-A09E-05ABE18F9326}" dt="2024-03-21T08:15:30.501" v="650"/>
        <pc:sldMkLst>
          <pc:docMk/>
          <pc:sldMk cId="2513032912" sldId="746"/>
        </pc:sldMkLst>
        <pc:spChg chg="mod">
          <ac:chgData name="Villar, Jordi" userId="d2fedb52-a70f-44dc-89d3-611040bdb6ab" providerId="ADAL" clId="{79FB9AFE-B1FE-4633-A09E-05ABE18F9326}" dt="2024-03-21T07:18:43.273" v="212" actId="20577"/>
          <ac:spMkLst>
            <pc:docMk/>
            <pc:sldMk cId="2513032912" sldId="746"/>
            <ac:spMk id="3" creationId="{F640494A-1C28-8DFF-D6FC-9B66CF3CBE9C}"/>
          </ac:spMkLst>
        </pc:spChg>
        <pc:spChg chg="add mod">
          <ac:chgData name="Villar, Jordi" userId="d2fedb52-a70f-44dc-89d3-611040bdb6ab" providerId="ADAL" clId="{79FB9AFE-B1FE-4633-A09E-05ABE18F9326}" dt="2024-03-21T08:15:23.327" v="649"/>
          <ac:spMkLst>
            <pc:docMk/>
            <pc:sldMk cId="2513032912" sldId="746"/>
            <ac:spMk id="4" creationId="{30B98CD4-8789-201F-5896-7EE71025FD58}"/>
          </ac:spMkLst>
        </pc:spChg>
        <pc:spChg chg="del mod">
          <ac:chgData name="Villar, Jordi" userId="d2fedb52-a70f-44dc-89d3-611040bdb6ab" providerId="ADAL" clId="{79FB9AFE-B1FE-4633-A09E-05ABE18F9326}" dt="2024-03-21T08:15:21.604" v="648" actId="478"/>
          <ac:spMkLst>
            <pc:docMk/>
            <pc:sldMk cId="2513032912" sldId="746"/>
            <ac:spMk id="11" creationId="{12F1B3B6-D5BB-BC43-B09E-7A288FC29F21}"/>
          </ac:spMkLst>
        </pc:spChg>
        <pc:spChg chg="del">
          <ac:chgData name="Villar, Jordi" userId="d2fedb52-a70f-44dc-89d3-611040bdb6ab" providerId="ADAL" clId="{79FB9AFE-B1FE-4633-A09E-05ABE18F9326}" dt="2024-03-21T07:18:20.446" v="202" actId="478"/>
          <ac:spMkLst>
            <pc:docMk/>
            <pc:sldMk cId="2513032912" sldId="746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18:22.706" v="203" actId="478"/>
          <ac:picMkLst>
            <pc:docMk/>
            <pc:sldMk cId="2513032912" sldId="746"/>
            <ac:picMk id="133" creationId="{00000000-0000-0000-0000-000000000000}"/>
          </ac:picMkLst>
        </pc:picChg>
        <pc:cxnChg chg="mod">
          <ac:chgData name="Villar, Jordi" userId="d2fedb52-a70f-44dc-89d3-611040bdb6ab" providerId="ADAL" clId="{79FB9AFE-B1FE-4633-A09E-05ABE18F9326}" dt="2024-03-21T07:18:03.772" v="199" actId="208"/>
          <ac:cxnSpMkLst>
            <pc:docMk/>
            <pc:sldMk cId="2513032912" sldId="746"/>
            <ac:cxnSpMk id="2" creationId="{98F9F610-708D-7BFC-6393-644E0B31324B}"/>
          </ac:cxnSpMkLst>
        </pc:cxnChg>
        <pc:cxnChg chg="mod">
          <ac:chgData name="Villar, Jordi" userId="d2fedb52-a70f-44dc-89d3-611040bdb6ab" providerId="ADAL" clId="{79FB9AFE-B1FE-4633-A09E-05ABE18F9326}" dt="2024-03-21T07:18:00.747" v="198" actId="208"/>
          <ac:cxnSpMkLst>
            <pc:docMk/>
            <pc:sldMk cId="2513032912" sldId="746"/>
            <ac:cxnSpMk id="6" creationId="{70423B86-2534-F910-7CD5-955E1142C60C}"/>
          </ac:cxnSpMkLst>
        </pc:cxnChg>
      </pc:sldChg>
      <pc:sldChg chg="delSp modSp mod modAnim">
        <pc:chgData name="Villar, Jordi" userId="d2fedb52-a70f-44dc-89d3-611040bdb6ab" providerId="ADAL" clId="{79FB9AFE-B1FE-4633-A09E-05ABE18F9326}" dt="2024-03-21T08:16:02.308" v="651" actId="6549"/>
        <pc:sldMkLst>
          <pc:docMk/>
          <pc:sldMk cId="1695044437" sldId="747"/>
        </pc:sldMkLst>
        <pc:spChg chg="mod">
          <ac:chgData name="Villar, Jordi" userId="d2fedb52-a70f-44dc-89d3-611040bdb6ab" providerId="ADAL" clId="{79FB9AFE-B1FE-4633-A09E-05ABE18F9326}" dt="2024-03-21T08:16:02.308" v="651" actId="6549"/>
          <ac:spMkLst>
            <pc:docMk/>
            <pc:sldMk cId="1695044437" sldId="747"/>
            <ac:spMk id="3" creationId="{3C568479-DBFC-BD75-F689-C872881BE186}"/>
          </ac:spMkLst>
        </pc:spChg>
        <pc:spChg chg="mod">
          <ac:chgData name="Villar, Jordi" userId="d2fedb52-a70f-44dc-89d3-611040bdb6ab" providerId="ADAL" clId="{79FB9AFE-B1FE-4633-A09E-05ABE18F9326}" dt="2024-03-21T07:21:27.420" v="271" actId="1036"/>
          <ac:spMkLst>
            <pc:docMk/>
            <pc:sldMk cId="1695044437" sldId="747"/>
            <ac:spMk id="7" creationId="{4E459F0E-3F15-0788-C5AF-CBBD17595C18}"/>
          </ac:spMkLst>
        </pc:spChg>
        <pc:spChg chg="del">
          <ac:chgData name="Villar, Jordi" userId="d2fedb52-a70f-44dc-89d3-611040bdb6ab" providerId="ADAL" clId="{79FB9AFE-B1FE-4633-A09E-05ABE18F9326}" dt="2024-03-21T07:20:41.766" v="244" actId="478"/>
          <ac:spMkLst>
            <pc:docMk/>
            <pc:sldMk cId="1695044437" sldId="747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3:13.759" v="461" actId="478"/>
          <ac:picMkLst>
            <pc:docMk/>
            <pc:sldMk cId="1695044437" sldId="747"/>
            <ac:picMk id="133" creationId="{00000000-0000-0000-0000-000000000000}"/>
          </ac:picMkLst>
        </pc:picChg>
      </pc:sldChg>
      <pc:sldChg chg="delSp del mod">
        <pc:chgData name="Villar, Jordi" userId="d2fedb52-a70f-44dc-89d3-611040bdb6ab" providerId="ADAL" clId="{79FB9AFE-B1FE-4633-A09E-05ABE18F9326}" dt="2024-03-21T08:17:53.737" v="706" actId="47"/>
        <pc:sldMkLst>
          <pc:docMk/>
          <pc:sldMk cId="4210113441" sldId="748"/>
        </pc:sldMkLst>
        <pc:spChg chg="del">
          <ac:chgData name="Villar, Jordi" userId="d2fedb52-a70f-44dc-89d3-611040bdb6ab" providerId="ADAL" clId="{79FB9AFE-B1FE-4633-A09E-05ABE18F9326}" dt="2024-03-21T07:53:34.806" v="463" actId="478"/>
          <ac:spMkLst>
            <pc:docMk/>
            <pc:sldMk cId="4210113441" sldId="748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3:32.226" v="462" actId="478"/>
          <ac:picMkLst>
            <pc:docMk/>
            <pc:sldMk cId="4210113441" sldId="748"/>
            <ac:picMk id="133" creationId="{00000000-0000-0000-0000-000000000000}"/>
          </ac:picMkLst>
        </pc:picChg>
      </pc:sldChg>
      <pc:sldChg chg="addSp delSp modSp mod modAnim">
        <pc:chgData name="Villar, Jordi" userId="d2fedb52-a70f-44dc-89d3-611040bdb6ab" providerId="ADAL" clId="{79FB9AFE-B1FE-4633-A09E-05ABE18F9326}" dt="2024-03-21T08:39:32.754" v="811"/>
        <pc:sldMkLst>
          <pc:docMk/>
          <pc:sldMk cId="1108824980" sldId="749"/>
        </pc:sldMkLst>
        <pc:spChg chg="add mod">
          <ac:chgData name="Villar, Jordi" userId="d2fedb52-a70f-44dc-89d3-611040bdb6ab" providerId="ADAL" clId="{79FB9AFE-B1FE-4633-A09E-05ABE18F9326}" dt="2024-03-21T08:17:27.099" v="672"/>
          <ac:spMkLst>
            <pc:docMk/>
            <pc:sldMk cId="1108824980" sldId="749"/>
            <ac:spMk id="2" creationId="{4B3D6684-9A54-716E-0E7E-94D77E51002C}"/>
          </ac:spMkLst>
        </pc:spChg>
        <pc:spChg chg="mod">
          <ac:chgData name="Villar, Jordi" userId="d2fedb52-a70f-44dc-89d3-611040bdb6ab" providerId="ADAL" clId="{79FB9AFE-B1FE-4633-A09E-05ABE18F9326}" dt="2024-03-21T08:17:32.898" v="705" actId="6549"/>
          <ac:spMkLst>
            <pc:docMk/>
            <pc:sldMk cId="1108824980" sldId="749"/>
            <ac:spMk id="3" creationId="{3C568479-DBFC-BD75-F689-C872881BE186}"/>
          </ac:spMkLst>
        </pc:spChg>
        <pc:spChg chg="del">
          <ac:chgData name="Villar, Jordi" userId="d2fedb52-a70f-44dc-89d3-611040bdb6ab" providerId="ADAL" clId="{79FB9AFE-B1FE-4633-A09E-05ABE18F9326}" dt="2024-03-21T07:54:05.100" v="465" actId="478"/>
          <ac:spMkLst>
            <pc:docMk/>
            <pc:sldMk cId="1108824980" sldId="749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4:00.489" v="464" actId="478"/>
          <ac:picMkLst>
            <pc:docMk/>
            <pc:sldMk cId="1108824980" sldId="749"/>
            <ac:picMk id="133" creationId="{00000000-0000-0000-0000-000000000000}"/>
          </ac:picMkLst>
        </pc:picChg>
      </pc:sldChg>
      <pc:sldChg chg="addSp delSp modSp mod">
        <pc:chgData name="Villar, Jordi" userId="d2fedb52-a70f-44dc-89d3-611040bdb6ab" providerId="ADAL" clId="{79FB9AFE-B1FE-4633-A09E-05ABE18F9326}" dt="2024-03-21T08:16:41.636" v="652" actId="20577"/>
        <pc:sldMkLst>
          <pc:docMk/>
          <pc:sldMk cId="2395737900" sldId="750"/>
        </pc:sldMkLst>
        <pc:spChg chg="del">
          <ac:chgData name="Villar, Jordi" userId="d2fedb52-a70f-44dc-89d3-611040bdb6ab" providerId="ADAL" clId="{79FB9AFE-B1FE-4633-A09E-05ABE18F9326}" dt="2024-03-21T07:25:53.066" v="305" actId="478"/>
          <ac:spMkLst>
            <pc:docMk/>
            <pc:sldMk cId="2395737900" sldId="750"/>
            <ac:spMk id="2" creationId="{9CFCB566-4D0D-EA43-A200-62B064D64431}"/>
          </ac:spMkLst>
        </pc:spChg>
        <pc:spChg chg="add mod">
          <ac:chgData name="Villar, Jordi" userId="d2fedb52-a70f-44dc-89d3-611040bdb6ab" providerId="ADAL" clId="{79FB9AFE-B1FE-4633-A09E-05ABE18F9326}" dt="2024-03-21T07:29:33.722" v="350" actId="403"/>
          <ac:spMkLst>
            <pc:docMk/>
            <pc:sldMk cId="2395737900" sldId="750"/>
            <ac:spMk id="3" creationId="{17985B2A-0485-BB4E-ED75-EC4BC39671D4}"/>
          </ac:spMkLst>
        </pc:spChg>
        <pc:spChg chg="del">
          <ac:chgData name="Villar, Jordi" userId="d2fedb52-a70f-44dc-89d3-611040bdb6ab" providerId="ADAL" clId="{79FB9AFE-B1FE-4633-A09E-05ABE18F9326}" dt="2024-03-21T07:23:48.125" v="296" actId="478"/>
          <ac:spMkLst>
            <pc:docMk/>
            <pc:sldMk cId="2395737900" sldId="750"/>
            <ac:spMk id="4" creationId="{16DA7BCF-8409-5D75-48C4-C80C726FBE4F}"/>
          </ac:spMkLst>
        </pc:spChg>
        <pc:spChg chg="mod">
          <ac:chgData name="Villar, Jordi" userId="d2fedb52-a70f-44dc-89d3-611040bdb6ab" providerId="ADAL" clId="{79FB9AFE-B1FE-4633-A09E-05ABE18F9326}" dt="2024-03-21T08:16:41.636" v="652" actId="20577"/>
          <ac:spMkLst>
            <pc:docMk/>
            <pc:sldMk cId="2395737900" sldId="750"/>
            <ac:spMk id="6" creationId="{D34F7A34-4FA4-DE1E-0FEA-06ECC89D97C4}"/>
          </ac:spMkLst>
        </pc:spChg>
        <pc:spChg chg="del">
          <ac:chgData name="Villar, Jordi" userId="d2fedb52-a70f-44dc-89d3-611040bdb6ab" providerId="ADAL" clId="{79FB9AFE-B1FE-4633-A09E-05ABE18F9326}" dt="2024-03-21T07:22:13.130" v="274" actId="478"/>
          <ac:spMkLst>
            <pc:docMk/>
            <pc:sldMk cId="2395737900" sldId="750"/>
            <ac:spMk id="8" creationId="{7F0B4093-0B96-CCD4-1CEC-549813CFA6EC}"/>
          </ac:spMkLst>
        </pc:spChg>
        <pc:spChg chg="del">
          <ac:chgData name="Villar, Jordi" userId="d2fedb52-a70f-44dc-89d3-611040bdb6ab" providerId="ADAL" clId="{79FB9AFE-B1FE-4633-A09E-05ABE18F9326}" dt="2024-03-21T07:23:50.654" v="297" actId="478"/>
          <ac:spMkLst>
            <pc:docMk/>
            <pc:sldMk cId="2395737900" sldId="750"/>
            <ac:spMk id="10" creationId="{567BE903-974A-257A-F42E-C4FA5E83ECE9}"/>
          </ac:spMkLst>
        </pc:spChg>
        <pc:spChg chg="del">
          <ac:chgData name="Villar, Jordi" userId="d2fedb52-a70f-44dc-89d3-611040bdb6ab" providerId="ADAL" clId="{79FB9AFE-B1FE-4633-A09E-05ABE18F9326}" dt="2024-03-21T07:23:52.120" v="298" actId="478"/>
          <ac:spMkLst>
            <pc:docMk/>
            <pc:sldMk cId="2395737900" sldId="750"/>
            <ac:spMk id="11" creationId="{DD9C19B7-C80F-499A-BFB4-26B7801759CF}"/>
          </ac:spMkLst>
        </pc:spChg>
        <pc:spChg chg="mod">
          <ac:chgData name="Villar, Jordi" userId="d2fedb52-a70f-44dc-89d3-611040bdb6ab" providerId="ADAL" clId="{79FB9AFE-B1FE-4633-A09E-05ABE18F9326}" dt="2024-03-21T07:23:32.887" v="294" actId="20577"/>
          <ac:spMkLst>
            <pc:docMk/>
            <pc:sldMk cId="2395737900" sldId="750"/>
            <ac:spMk id="12" creationId="{F90ADE7B-BD7D-7C42-936E-A205B5DABC96}"/>
          </ac:spMkLst>
        </pc:spChg>
        <pc:spChg chg="del">
          <ac:chgData name="Villar, Jordi" userId="d2fedb52-a70f-44dc-89d3-611040bdb6ab" providerId="ADAL" clId="{79FB9AFE-B1FE-4633-A09E-05ABE18F9326}" dt="2024-03-21T07:23:53.863" v="299" actId="478"/>
          <ac:spMkLst>
            <pc:docMk/>
            <pc:sldMk cId="2395737900" sldId="750"/>
            <ac:spMk id="14" creationId="{9F0012A5-83AE-3818-20C1-33EC2B508525}"/>
          </ac:spMkLst>
        </pc:spChg>
        <pc:spChg chg="add mod">
          <ac:chgData name="Villar, Jordi" userId="d2fedb52-a70f-44dc-89d3-611040bdb6ab" providerId="ADAL" clId="{79FB9AFE-B1FE-4633-A09E-05ABE18F9326}" dt="2024-03-21T07:29:51.673" v="358" actId="403"/>
          <ac:spMkLst>
            <pc:docMk/>
            <pc:sldMk cId="2395737900" sldId="750"/>
            <ac:spMk id="24" creationId="{B6820D8F-D7C0-40B2-061B-4D254691805C}"/>
          </ac:spMkLst>
        </pc:spChg>
        <pc:spChg chg="add mod">
          <ac:chgData name="Villar, Jordi" userId="d2fedb52-a70f-44dc-89d3-611040bdb6ab" providerId="ADAL" clId="{79FB9AFE-B1FE-4633-A09E-05ABE18F9326}" dt="2024-03-21T07:29:51.673" v="358" actId="403"/>
          <ac:spMkLst>
            <pc:docMk/>
            <pc:sldMk cId="2395737900" sldId="750"/>
            <ac:spMk id="25" creationId="{2286F904-9078-07CF-519D-5333DC6D94CD}"/>
          </ac:spMkLst>
        </pc:spChg>
        <pc:spChg chg="add mod">
          <ac:chgData name="Villar, Jordi" userId="d2fedb52-a70f-44dc-89d3-611040bdb6ab" providerId="ADAL" clId="{79FB9AFE-B1FE-4633-A09E-05ABE18F9326}" dt="2024-03-21T07:29:51.673" v="358" actId="403"/>
          <ac:spMkLst>
            <pc:docMk/>
            <pc:sldMk cId="2395737900" sldId="750"/>
            <ac:spMk id="26" creationId="{96745F69-8E7A-42A9-DEC9-0282D8FC6602}"/>
          </ac:spMkLst>
        </pc:spChg>
        <pc:picChg chg="add del mod ord modCrop">
          <ac:chgData name="Villar, Jordi" userId="d2fedb52-a70f-44dc-89d3-611040bdb6ab" providerId="ADAL" clId="{79FB9AFE-B1FE-4633-A09E-05ABE18F9326}" dt="2024-03-21T07:26:49.358" v="318" actId="478"/>
          <ac:picMkLst>
            <pc:docMk/>
            <pc:sldMk cId="2395737900" sldId="750"/>
            <ac:picMk id="5" creationId="{887E8617-C8CB-4F43-9828-1049CF6F7223}"/>
          </ac:picMkLst>
        </pc:picChg>
        <pc:picChg chg="del">
          <ac:chgData name="Villar, Jordi" userId="d2fedb52-a70f-44dc-89d3-611040bdb6ab" providerId="ADAL" clId="{79FB9AFE-B1FE-4633-A09E-05ABE18F9326}" dt="2024-03-21T07:25:51.501" v="304" actId="478"/>
          <ac:picMkLst>
            <pc:docMk/>
            <pc:sldMk cId="2395737900" sldId="750"/>
            <ac:picMk id="7" creationId="{7E7EBBFA-BDEB-D91F-3844-98EF5A384386}"/>
          </ac:picMkLst>
        </pc:picChg>
        <pc:picChg chg="add mod ord">
          <ac:chgData name="Villar, Jordi" userId="d2fedb52-a70f-44dc-89d3-611040bdb6ab" providerId="ADAL" clId="{79FB9AFE-B1FE-4633-A09E-05ABE18F9326}" dt="2024-03-21T07:26:56.258" v="321" actId="167"/>
          <ac:picMkLst>
            <pc:docMk/>
            <pc:sldMk cId="2395737900" sldId="750"/>
            <ac:picMk id="16" creationId="{65554E1D-DAE1-EF6A-447E-9FA3918A8CA0}"/>
          </ac:picMkLst>
        </pc:picChg>
        <pc:picChg chg="del">
          <ac:chgData name="Villar, Jordi" userId="d2fedb52-a70f-44dc-89d3-611040bdb6ab" providerId="ADAL" clId="{79FB9AFE-B1FE-4633-A09E-05ABE18F9326}" dt="2024-03-21T07:53:09.543" v="460" actId="478"/>
          <ac:picMkLst>
            <pc:docMk/>
            <pc:sldMk cId="2395737900" sldId="750"/>
            <ac:picMk id="228" creationId="{00000000-0000-0000-0000-000000000000}"/>
          </ac:picMkLst>
        </pc:picChg>
        <pc:cxnChg chg="mod">
          <ac:chgData name="Villar, Jordi" userId="d2fedb52-a70f-44dc-89d3-611040bdb6ab" providerId="ADAL" clId="{79FB9AFE-B1FE-4633-A09E-05ABE18F9326}" dt="2024-03-21T07:51:46.398" v="425" actId="14100"/>
          <ac:cxnSpMkLst>
            <pc:docMk/>
            <pc:sldMk cId="2395737900" sldId="750"/>
            <ac:cxnSpMk id="13" creationId="{E4F3D322-9A09-D045-A3D6-87D79BA78017}"/>
          </ac:cxnSpMkLst>
        </pc:cxnChg>
        <pc:cxnChg chg="mod">
          <ac:chgData name="Villar, Jordi" userId="d2fedb52-a70f-44dc-89d3-611040bdb6ab" providerId="ADAL" clId="{79FB9AFE-B1FE-4633-A09E-05ABE18F9326}" dt="2024-03-21T07:27:20.466" v="325" actId="14100"/>
          <ac:cxnSpMkLst>
            <pc:docMk/>
            <pc:sldMk cId="2395737900" sldId="750"/>
            <ac:cxnSpMk id="15" creationId="{2B26EA91-CDA6-0946-8E9B-AEFBC17D41C6}"/>
          </ac:cxnSpMkLst>
        </pc:cxnChg>
        <pc:cxnChg chg="add mod">
          <ac:chgData name="Villar, Jordi" userId="d2fedb52-a70f-44dc-89d3-611040bdb6ab" providerId="ADAL" clId="{79FB9AFE-B1FE-4633-A09E-05ABE18F9326}" dt="2024-03-21T07:27:43.311" v="329" actId="14100"/>
          <ac:cxnSpMkLst>
            <pc:docMk/>
            <pc:sldMk cId="2395737900" sldId="750"/>
            <ac:cxnSpMk id="21" creationId="{229DD416-8F48-A5C4-94AF-5A1F7A99B717}"/>
          </ac:cxnSpMkLst>
        </pc:cxnChg>
        <pc:cxnChg chg="add mod">
          <ac:chgData name="Villar, Jordi" userId="d2fedb52-a70f-44dc-89d3-611040bdb6ab" providerId="ADAL" clId="{79FB9AFE-B1FE-4633-A09E-05ABE18F9326}" dt="2024-03-21T07:52:07.473" v="456" actId="14100"/>
          <ac:cxnSpMkLst>
            <pc:docMk/>
            <pc:sldMk cId="2395737900" sldId="750"/>
            <ac:cxnSpMk id="28" creationId="{B24A12BA-A315-73E1-9A8B-2DEEDAA3CF50}"/>
          </ac:cxnSpMkLst>
        </pc:cxnChg>
      </pc:sldChg>
      <pc:sldChg chg="delSp mod">
        <pc:chgData name="Villar, Jordi" userId="d2fedb52-a70f-44dc-89d3-611040bdb6ab" providerId="ADAL" clId="{79FB9AFE-B1FE-4633-A09E-05ABE18F9326}" dt="2024-03-21T07:55:55.865" v="478" actId="478"/>
        <pc:sldMkLst>
          <pc:docMk/>
          <pc:sldMk cId="498175890" sldId="751"/>
        </pc:sldMkLst>
        <pc:spChg chg="del">
          <ac:chgData name="Villar, Jordi" userId="d2fedb52-a70f-44dc-89d3-611040bdb6ab" providerId="ADAL" clId="{79FB9AFE-B1FE-4633-A09E-05ABE18F9326}" dt="2024-03-21T07:55:55.865" v="478" actId="478"/>
          <ac:spMkLst>
            <pc:docMk/>
            <pc:sldMk cId="498175890" sldId="751"/>
            <ac:spMk id="2" creationId="{D7531DFD-179F-D10B-50D1-116D6BA0C077}"/>
          </ac:spMkLst>
        </pc:spChg>
      </pc:sldChg>
      <pc:sldChg chg="delSp mod">
        <pc:chgData name="Villar, Jordi" userId="d2fedb52-a70f-44dc-89d3-611040bdb6ab" providerId="ADAL" clId="{79FB9AFE-B1FE-4633-A09E-05ABE18F9326}" dt="2024-03-21T07:55:32.203" v="475" actId="478"/>
        <pc:sldMkLst>
          <pc:docMk/>
          <pc:sldMk cId="420391477" sldId="752"/>
        </pc:sldMkLst>
        <pc:spChg chg="del">
          <ac:chgData name="Villar, Jordi" userId="d2fedb52-a70f-44dc-89d3-611040bdb6ab" providerId="ADAL" clId="{79FB9AFE-B1FE-4633-A09E-05ABE18F9326}" dt="2024-03-21T07:55:32.203" v="475" actId="478"/>
          <ac:spMkLst>
            <pc:docMk/>
            <pc:sldMk cId="420391477" sldId="752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5:29.456" v="474" actId="478"/>
          <ac:picMkLst>
            <pc:docMk/>
            <pc:sldMk cId="420391477" sldId="752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7:58:47.472" v="517" actId="478"/>
        <pc:sldMkLst>
          <pc:docMk/>
          <pc:sldMk cId="1785577937" sldId="753"/>
        </pc:sldMkLst>
        <pc:spChg chg="del">
          <ac:chgData name="Villar, Jordi" userId="d2fedb52-a70f-44dc-89d3-611040bdb6ab" providerId="ADAL" clId="{79FB9AFE-B1FE-4633-A09E-05ABE18F9326}" dt="2024-03-21T07:58:47.472" v="517" actId="478"/>
          <ac:spMkLst>
            <pc:docMk/>
            <pc:sldMk cId="1785577937" sldId="753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8:43.975" v="516" actId="478"/>
          <ac:picMkLst>
            <pc:docMk/>
            <pc:sldMk cId="1785577937" sldId="753"/>
            <ac:picMk id="133" creationId="{00000000-0000-0000-0000-000000000000}"/>
          </ac:picMkLst>
        </pc:picChg>
      </pc:sldChg>
      <pc:sldChg chg="delSp modSp mod">
        <pc:chgData name="Villar, Jordi" userId="d2fedb52-a70f-44dc-89d3-611040bdb6ab" providerId="ADAL" clId="{79FB9AFE-B1FE-4633-A09E-05ABE18F9326}" dt="2024-03-21T07:59:01.482" v="520" actId="478"/>
        <pc:sldMkLst>
          <pc:docMk/>
          <pc:sldMk cId="2290933617" sldId="754"/>
        </pc:sldMkLst>
        <pc:spChg chg="mod">
          <ac:chgData name="Villar, Jordi" userId="d2fedb52-a70f-44dc-89d3-611040bdb6ab" providerId="ADAL" clId="{79FB9AFE-B1FE-4633-A09E-05ABE18F9326}" dt="2024-03-21T07:58:58.825" v="519" actId="33524"/>
          <ac:spMkLst>
            <pc:docMk/>
            <pc:sldMk cId="2290933617" sldId="754"/>
            <ac:spMk id="134" creationId="{00000000-0000-0000-0000-000000000000}"/>
          </ac:spMkLst>
        </pc:spChg>
        <pc:spChg chg="del">
          <ac:chgData name="Villar, Jordi" userId="d2fedb52-a70f-44dc-89d3-611040bdb6ab" providerId="ADAL" clId="{79FB9AFE-B1FE-4633-A09E-05ABE18F9326}" dt="2024-03-21T07:59:01.482" v="520" actId="478"/>
          <ac:spMkLst>
            <pc:docMk/>
            <pc:sldMk cId="2290933617" sldId="754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58:54.854" v="518" actId="478"/>
          <ac:picMkLst>
            <pc:docMk/>
            <pc:sldMk cId="2290933617" sldId="754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01:41.445" v="540" actId="478"/>
        <pc:sldMkLst>
          <pc:docMk/>
          <pc:sldMk cId="631314921" sldId="755"/>
        </pc:sldMkLst>
        <pc:spChg chg="del">
          <ac:chgData name="Villar, Jordi" userId="d2fedb52-a70f-44dc-89d3-611040bdb6ab" providerId="ADAL" clId="{79FB9AFE-B1FE-4633-A09E-05ABE18F9326}" dt="2024-03-21T08:01:41.445" v="540" actId="478"/>
          <ac:spMkLst>
            <pc:docMk/>
            <pc:sldMk cId="631314921" sldId="755"/>
            <ac:spMk id="2" creationId="{9398A506-C739-3170-0245-6975E7E4DC6F}"/>
          </ac:spMkLst>
        </pc:spChg>
      </pc:sldChg>
      <pc:sldChg chg="delSp mod modAnim">
        <pc:chgData name="Villar, Jordi" userId="d2fedb52-a70f-44dc-89d3-611040bdb6ab" providerId="ADAL" clId="{79FB9AFE-B1FE-4633-A09E-05ABE18F9326}" dt="2024-03-21T08:02:04.005" v="544"/>
        <pc:sldMkLst>
          <pc:docMk/>
          <pc:sldMk cId="1993184353" sldId="756"/>
        </pc:sldMkLst>
        <pc:spChg chg="del">
          <ac:chgData name="Villar, Jordi" userId="d2fedb52-a70f-44dc-89d3-611040bdb6ab" providerId="ADAL" clId="{79FB9AFE-B1FE-4633-A09E-05ABE18F9326}" dt="2024-03-21T08:01:54.614" v="543" actId="478"/>
          <ac:spMkLst>
            <pc:docMk/>
            <pc:sldMk cId="1993184353" sldId="756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1:51.328" v="542" actId="478"/>
          <ac:picMkLst>
            <pc:docMk/>
            <pc:sldMk cId="1993184353" sldId="756"/>
            <ac:picMk id="133" creationId="{00000000-0000-0000-0000-000000000000}"/>
          </ac:picMkLst>
        </pc:picChg>
      </pc:sldChg>
      <pc:sldChg chg="delSp mod modAnim">
        <pc:chgData name="Villar, Jordi" userId="d2fedb52-a70f-44dc-89d3-611040bdb6ab" providerId="ADAL" clId="{79FB9AFE-B1FE-4633-A09E-05ABE18F9326}" dt="2024-03-21T08:02:26.865" v="547"/>
        <pc:sldMkLst>
          <pc:docMk/>
          <pc:sldMk cId="1214924709" sldId="757"/>
        </pc:sldMkLst>
        <pc:spChg chg="del">
          <ac:chgData name="Villar, Jordi" userId="d2fedb52-a70f-44dc-89d3-611040bdb6ab" providerId="ADAL" clId="{79FB9AFE-B1FE-4633-A09E-05ABE18F9326}" dt="2024-03-21T08:02:16.002" v="546" actId="478"/>
          <ac:spMkLst>
            <pc:docMk/>
            <pc:sldMk cId="1214924709" sldId="757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2:12.389" v="545" actId="478"/>
          <ac:picMkLst>
            <pc:docMk/>
            <pc:sldMk cId="1214924709" sldId="757"/>
            <ac:picMk id="133" creationId="{00000000-0000-0000-0000-000000000000}"/>
          </ac:picMkLst>
        </pc:picChg>
      </pc:sldChg>
      <pc:sldChg chg="delSp modSp mod modAnim">
        <pc:chgData name="Villar, Jordi" userId="d2fedb52-a70f-44dc-89d3-611040bdb6ab" providerId="ADAL" clId="{79FB9AFE-B1FE-4633-A09E-05ABE18F9326}" dt="2024-03-21T08:03:17.141" v="555"/>
        <pc:sldMkLst>
          <pc:docMk/>
          <pc:sldMk cId="2661199118" sldId="758"/>
        </pc:sldMkLst>
        <pc:spChg chg="mod">
          <ac:chgData name="Villar, Jordi" userId="d2fedb52-a70f-44dc-89d3-611040bdb6ab" providerId="ADAL" clId="{79FB9AFE-B1FE-4633-A09E-05ABE18F9326}" dt="2024-03-21T08:02:57.177" v="552" actId="255"/>
          <ac:spMkLst>
            <pc:docMk/>
            <pc:sldMk cId="2661199118" sldId="758"/>
            <ac:spMk id="3" creationId="{3C568479-DBFC-BD75-F689-C872881BE186}"/>
          </ac:spMkLst>
        </pc:spChg>
        <pc:spChg chg="del">
          <ac:chgData name="Villar, Jordi" userId="d2fedb52-a70f-44dc-89d3-611040bdb6ab" providerId="ADAL" clId="{79FB9AFE-B1FE-4633-A09E-05ABE18F9326}" dt="2024-03-21T08:03:03.712" v="553" actId="478"/>
          <ac:spMkLst>
            <pc:docMk/>
            <pc:sldMk cId="2661199118" sldId="758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2:34.789" v="548" actId="478"/>
          <ac:picMkLst>
            <pc:docMk/>
            <pc:sldMk cId="2661199118" sldId="758"/>
            <ac:picMk id="133" creationId="{00000000-0000-0000-0000-000000000000}"/>
          </ac:picMkLst>
        </pc:picChg>
      </pc:sldChg>
      <pc:sldChg chg="delSp mod modAnim">
        <pc:chgData name="Villar, Jordi" userId="d2fedb52-a70f-44dc-89d3-611040bdb6ab" providerId="ADAL" clId="{79FB9AFE-B1FE-4633-A09E-05ABE18F9326}" dt="2024-03-21T08:03:54.160" v="560"/>
        <pc:sldMkLst>
          <pc:docMk/>
          <pc:sldMk cId="3096382503" sldId="759"/>
        </pc:sldMkLst>
        <pc:spChg chg="del">
          <ac:chgData name="Villar, Jordi" userId="d2fedb52-a70f-44dc-89d3-611040bdb6ab" providerId="ADAL" clId="{79FB9AFE-B1FE-4633-A09E-05ABE18F9326}" dt="2024-03-21T08:03:46.823" v="559" actId="478"/>
          <ac:spMkLst>
            <pc:docMk/>
            <pc:sldMk cId="3096382503" sldId="759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3:41.280" v="558" actId="478"/>
          <ac:picMkLst>
            <pc:docMk/>
            <pc:sldMk cId="3096382503" sldId="759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04:03.490" v="562" actId="478"/>
        <pc:sldMkLst>
          <pc:docMk/>
          <pc:sldMk cId="1809090774" sldId="760"/>
        </pc:sldMkLst>
        <pc:spChg chg="del">
          <ac:chgData name="Villar, Jordi" userId="d2fedb52-a70f-44dc-89d3-611040bdb6ab" providerId="ADAL" clId="{79FB9AFE-B1FE-4633-A09E-05ABE18F9326}" dt="2024-03-21T08:04:03.490" v="562" actId="478"/>
          <ac:spMkLst>
            <pc:docMk/>
            <pc:sldMk cId="1809090774" sldId="760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4:00.023" v="561" actId="478"/>
          <ac:picMkLst>
            <pc:docMk/>
            <pc:sldMk cId="1809090774" sldId="760"/>
            <ac:picMk id="133" creationId="{00000000-0000-0000-0000-000000000000}"/>
          </ac:picMkLst>
        </pc:picChg>
      </pc:sldChg>
      <pc:sldChg chg="delSp del mod">
        <pc:chgData name="Villar, Jordi" userId="d2fedb52-a70f-44dc-89d3-611040bdb6ab" providerId="ADAL" clId="{79FB9AFE-B1FE-4633-A09E-05ABE18F9326}" dt="2024-03-21T11:08:43.900" v="853" actId="47"/>
        <pc:sldMkLst>
          <pc:docMk/>
          <pc:sldMk cId="1587682093" sldId="761"/>
        </pc:sldMkLst>
        <pc:spChg chg="del">
          <ac:chgData name="Villar, Jordi" userId="d2fedb52-a70f-44dc-89d3-611040bdb6ab" providerId="ADAL" clId="{79FB9AFE-B1FE-4633-A09E-05ABE18F9326}" dt="2024-03-21T08:04:22.694" v="564" actId="478"/>
          <ac:spMkLst>
            <pc:docMk/>
            <pc:sldMk cId="1587682093" sldId="761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4:15.817" v="563" actId="478"/>
          <ac:picMkLst>
            <pc:docMk/>
            <pc:sldMk cId="1587682093" sldId="761"/>
            <ac:picMk id="133" creationId="{00000000-0000-0000-0000-000000000000}"/>
          </ac:picMkLst>
        </pc:picChg>
      </pc:sldChg>
      <pc:sldChg chg="delSp mod modAnim">
        <pc:chgData name="Villar, Jordi" userId="d2fedb52-a70f-44dc-89d3-611040bdb6ab" providerId="ADAL" clId="{79FB9AFE-B1FE-4633-A09E-05ABE18F9326}" dt="2024-03-21T08:05:23.726" v="572"/>
        <pc:sldMkLst>
          <pc:docMk/>
          <pc:sldMk cId="3133114707" sldId="762"/>
        </pc:sldMkLst>
        <pc:spChg chg="del">
          <ac:chgData name="Villar, Jordi" userId="d2fedb52-a70f-44dc-89d3-611040bdb6ab" providerId="ADAL" clId="{79FB9AFE-B1FE-4633-A09E-05ABE18F9326}" dt="2024-03-21T08:05:01.666" v="568" actId="478"/>
          <ac:spMkLst>
            <pc:docMk/>
            <pc:sldMk cId="3133114707" sldId="762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4:59.341" v="567" actId="478"/>
          <ac:picMkLst>
            <pc:docMk/>
            <pc:sldMk cId="3133114707" sldId="762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05:40.376" v="574" actId="478"/>
        <pc:sldMkLst>
          <pc:docMk/>
          <pc:sldMk cId="1402496619" sldId="763"/>
        </pc:sldMkLst>
        <pc:spChg chg="del">
          <ac:chgData name="Villar, Jordi" userId="d2fedb52-a70f-44dc-89d3-611040bdb6ab" providerId="ADAL" clId="{79FB9AFE-B1FE-4633-A09E-05ABE18F9326}" dt="2024-03-21T08:05:40.376" v="574" actId="478"/>
          <ac:spMkLst>
            <pc:docMk/>
            <pc:sldMk cId="1402496619" sldId="763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5:37.898" v="573" actId="478"/>
          <ac:picMkLst>
            <pc:docMk/>
            <pc:sldMk cId="1402496619" sldId="763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05:45.292" v="575" actId="478"/>
        <pc:sldMkLst>
          <pc:docMk/>
          <pc:sldMk cId="1946001129" sldId="764"/>
        </pc:sldMkLst>
        <pc:spChg chg="del">
          <ac:chgData name="Villar, Jordi" userId="d2fedb52-a70f-44dc-89d3-611040bdb6ab" providerId="ADAL" clId="{79FB9AFE-B1FE-4633-A09E-05ABE18F9326}" dt="2024-03-21T08:05:45.292" v="575" actId="478"/>
          <ac:spMkLst>
            <pc:docMk/>
            <pc:sldMk cId="1946001129" sldId="764"/>
            <ac:spMk id="2" creationId="{5C85F3E2-B0C9-6328-8358-C858B9324604}"/>
          </ac:spMkLst>
        </pc:spChg>
      </pc:sldChg>
      <pc:sldChg chg="delSp mod">
        <pc:chgData name="Villar, Jordi" userId="d2fedb52-a70f-44dc-89d3-611040bdb6ab" providerId="ADAL" clId="{79FB9AFE-B1FE-4633-A09E-05ABE18F9326}" dt="2024-03-21T08:05:56.811" v="578" actId="478"/>
        <pc:sldMkLst>
          <pc:docMk/>
          <pc:sldMk cId="2612671239" sldId="765"/>
        </pc:sldMkLst>
        <pc:spChg chg="del">
          <ac:chgData name="Villar, Jordi" userId="d2fedb52-a70f-44dc-89d3-611040bdb6ab" providerId="ADAL" clId="{79FB9AFE-B1FE-4633-A09E-05ABE18F9326}" dt="2024-03-21T08:05:56.811" v="578" actId="478"/>
          <ac:spMkLst>
            <pc:docMk/>
            <pc:sldMk cId="2612671239" sldId="765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5:53.716" v="577" actId="478"/>
          <ac:picMkLst>
            <pc:docMk/>
            <pc:sldMk cId="2612671239" sldId="765"/>
            <ac:picMk id="133" creationId="{00000000-0000-0000-0000-000000000000}"/>
          </ac:picMkLst>
        </pc:picChg>
      </pc:sldChg>
      <pc:sldChg chg="delSp mod modAnim">
        <pc:chgData name="Villar, Jordi" userId="d2fedb52-a70f-44dc-89d3-611040bdb6ab" providerId="ADAL" clId="{79FB9AFE-B1FE-4633-A09E-05ABE18F9326}" dt="2024-03-21T08:06:23.550" v="584"/>
        <pc:sldMkLst>
          <pc:docMk/>
          <pc:sldMk cId="294487589" sldId="766"/>
        </pc:sldMkLst>
        <pc:spChg chg="del">
          <ac:chgData name="Villar, Jordi" userId="d2fedb52-a70f-44dc-89d3-611040bdb6ab" providerId="ADAL" clId="{79FB9AFE-B1FE-4633-A09E-05ABE18F9326}" dt="2024-03-21T08:06:13.767" v="582" actId="478"/>
          <ac:spMkLst>
            <pc:docMk/>
            <pc:sldMk cId="294487589" sldId="766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6:09.398" v="581" actId="478"/>
          <ac:picMkLst>
            <pc:docMk/>
            <pc:sldMk cId="294487589" sldId="766"/>
            <ac:picMk id="133" creationId="{00000000-0000-0000-0000-000000000000}"/>
          </ac:picMkLst>
        </pc:picChg>
      </pc:sldChg>
      <pc:sldChg chg="delSp modSp mod">
        <pc:chgData name="Villar, Jordi" userId="d2fedb52-a70f-44dc-89d3-611040bdb6ab" providerId="ADAL" clId="{79FB9AFE-B1FE-4633-A09E-05ABE18F9326}" dt="2024-03-21T08:07:41.614" v="612" actId="1035"/>
        <pc:sldMkLst>
          <pc:docMk/>
          <pc:sldMk cId="3642132411" sldId="767"/>
        </pc:sldMkLst>
        <pc:spChg chg="mod">
          <ac:chgData name="Villar, Jordi" userId="d2fedb52-a70f-44dc-89d3-611040bdb6ab" providerId="ADAL" clId="{79FB9AFE-B1FE-4633-A09E-05ABE18F9326}" dt="2024-03-21T08:07:41.614" v="612" actId="1035"/>
          <ac:spMkLst>
            <pc:docMk/>
            <pc:sldMk cId="3642132411" sldId="767"/>
            <ac:spMk id="9" creationId="{59547E2F-7500-CC4E-B1AC-65B59AAC2630}"/>
          </ac:spMkLst>
        </pc:spChg>
        <pc:spChg chg="mod">
          <ac:chgData name="Villar, Jordi" userId="d2fedb52-a70f-44dc-89d3-611040bdb6ab" providerId="ADAL" clId="{79FB9AFE-B1FE-4633-A09E-05ABE18F9326}" dt="2024-03-21T08:07:38.385" v="604" actId="1035"/>
          <ac:spMkLst>
            <pc:docMk/>
            <pc:sldMk cId="3642132411" sldId="767"/>
            <ac:spMk id="11" creationId="{95C979FF-3798-2A4F-AF58-8D7DE78AA7BF}"/>
          </ac:spMkLst>
        </pc:spChg>
        <pc:spChg chg="del">
          <ac:chgData name="Villar, Jordi" userId="d2fedb52-a70f-44dc-89d3-611040bdb6ab" providerId="ADAL" clId="{79FB9AFE-B1FE-4633-A09E-05ABE18F9326}" dt="2024-03-21T08:06:40.446" v="586" actId="478"/>
          <ac:spMkLst>
            <pc:docMk/>
            <pc:sldMk cId="3642132411" sldId="767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6:35.006" v="585" actId="478"/>
          <ac:picMkLst>
            <pc:docMk/>
            <pc:sldMk cId="3642132411" sldId="767"/>
            <ac:picMk id="133" creationId="{00000000-0000-0000-0000-000000000000}"/>
          </ac:picMkLst>
        </pc:picChg>
      </pc:sldChg>
      <pc:sldChg chg="delSp del mod">
        <pc:chgData name="Villar, Jordi" userId="d2fedb52-a70f-44dc-89d3-611040bdb6ab" providerId="ADAL" clId="{79FB9AFE-B1FE-4633-A09E-05ABE18F9326}" dt="2024-03-21T08:10:21.865" v="624" actId="47"/>
        <pc:sldMkLst>
          <pc:docMk/>
          <pc:sldMk cId="1801534997" sldId="769"/>
        </pc:sldMkLst>
        <pc:picChg chg="del">
          <ac:chgData name="Villar, Jordi" userId="d2fedb52-a70f-44dc-89d3-611040bdb6ab" providerId="ADAL" clId="{79FB9AFE-B1FE-4633-A09E-05ABE18F9326}" dt="2024-03-21T08:08:10.725" v="616" actId="478"/>
          <ac:picMkLst>
            <pc:docMk/>
            <pc:sldMk cId="1801534997" sldId="769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14:05.394" v="646" actId="478"/>
        <pc:sldMkLst>
          <pc:docMk/>
          <pc:sldMk cId="1751000626" sldId="770"/>
        </pc:sldMkLst>
        <pc:spChg chg="del">
          <ac:chgData name="Villar, Jordi" userId="d2fedb52-a70f-44dc-89d3-611040bdb6ab" providerId="ADAL" clId="{79FB9AFE-B1FE-4633-A09E-05ABE18F9326}" dt="2024-03-21T08:14:05.394" v="646" actId="478"/>
          <ac:spMkLst>
            <pc:docMk/>
            <pc:sldMk cId="1751000626" sldId="770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14:02.413" v="645" actId="478"/>
          <ac:picMkLst>
            <pc:docMk/>
            <pc:sldMk cId="1751000626" sldId="770"/>
            <ac:picMk id="133" creationId="{00000000-0000-0000-0000-000000000000}"/>
          </ac:picMkLst>
        </pc:picChg>
      </pc:sldChg>
      <pc:sldChg chg="delSp mod">
        <pc:chgData name="Villar, Jordi" userId="d2fedb52-a70f-44dc-89d3-611040bdb6ab" providerId="ADAL" clId="{79FB9AFE-B1FE-4633-A09E-05ABE18F9326}" dt="2024-03-21T08:13:58.107" v="644" actId="478"/>
        <pc:sldMkLst>
          <pc:docMk/>
          <pc:sldMk cId="3297601448" sldId="771"/>
        </pc:sldMkLst>
        <pc:spChg chg="del">
          <ac:chgData name="Villar, Jordi" userId="d2fedb52-a70f-44dc-89d3-611040bdb6ab" providerId="ADAL" clId="{79FB9AFE-B1FE-4633-A09E-05ABE18F9326}" dt="2024-03-21T08:13:58.107" v="644" actId="478"/>
          <ac:spMkLst>
            <pc:docMk/>
            <pc:sldMk cId="3297601448" sldId="771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13:54.706" v="643" actId="478"/>
          <ac:picMkLst>
            <pc:docMk/>
            <pc:sldMk cId="3297601448" sldId="771"/>
            <ac:picMk id="133" creationId="{00000000-0000-0000-0000-000000000000}"/>
          </ac:picMkLst>
        </pc:picChg>
      </pc:sldChg>
      <pc:sldChg chg="delSp mod modAnim">
        <pc:chgData name="Villar, Jordi" userId="d2fedb52-a70f-44dc-89d3-611040bdb6ab" providerId="ADAL" clId="{79FB9AFE-B1FE-4633-A09E-05ABE18F9326}" dt="2024-03-21T08:08:01.518" v="615"/>
        <pc:sldMkLst>
          <pc:docMk/>
          <pc:sldMk cId="3904392168" sldId="772"/>
        </pc:sldMkLst>
        <pc:spChg chg="del">
          <ac:chgData name="Villar, Jordi" userId="d2fedb52-a70f-44dc-89d3-611040bdb6ab" providerId="ADAL" clId="{79FB9AFE-B1FE-4633-A09E-05ABE18F9326}" dt="2024-03-21T08:07:54.595" v="614" actId="478"/>
          <ac:spMkLst>
            <pc:docMk/>
            <pc:sldMk cId="3904392168" sldId="772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8:07:51.050" v="613" actId="478"/>
          <ac:picMkLst>
            <pc:docMk/>
            <pc:sldMk cId="3904392168" sldId="772"/>
            <ac:picMk id="133" creationId="{00000000-0000-0000-0000-000000000000}"/>
          </ac:picMkLst>
        </pc:picChg>
      </pc:sldChg>
      <pc:sldChg chg="addSp delSp modSp mod modAnim">
        <pc:chgData name="Villar, Jordi" userId="d2fedb52-a70f-44dc-89d3-611040bdb6ab" providerId="ADAL" clId="{79FB9AFE-B1FE-4633-A09E-05ABE18F9326}" dt="2024-03-21T07:10:09.750" v="83" actId="478"/>
        <pc:sldMkLst>
          <pc:docMk/>
          <pc:sldMk cId="4172250217" sldId="773"/>
        </pc:sldMkLst>
        <pc:spChg chg="add mod">
          <ac:chgData name="Villar, Jordi" userId="d2fedb52-a70f-44dc-89d3-611040bdb6ab" providerId="ADAL" clId="{79FB9AFE-B1FE-4633-A09E-05ABE18F9326}" dt="2024-03-21T07:06:32.307" v="35" actId="207"/>
          <ac:spMkLst>
            <pc:docMk/>
            <pc:sldMk cId="4172250217" sldId="773"/>
            <ac:spMk id="3" creationId="{73953B9C-7C21-6CFC-4304-69C32566DF2D}"/>
          </ac:spMkLst>
        </pc:spChg>
        <pc:spChg chg="add mod">
          <ac:chgData name="Villar, Jordi" userId="d2fedb52-a70f-44dc-89d3-611040bdb6ab" providerId="ADAL" clId="{79FB9AFE-B1FE-4633-A09E-05ABE18F9326}" dt="2024-03-21T07:08:36.399" v="73" actId="207"/>
          <ac:spMkLst>
            <pc:docMk/>
            <pc:sldMk cId="4172250217" sldId="773"/>
            <ac:spMk id="6" creationId="{0F8F1393-C86A-57E9-2FD3-AC1268B83665}"/>
          </ac:spMkLst>
        </pc:spChg>
        <pc:spChg chg="mod">
          <ac:chgData name="Villar, Jordi" userId="d2fedb52-a70f-44dc-89d3-611040bdb6ab" providerId="ADAL" clId="{79FB9AFE-B1FE-4633-A09E-05ABE18F9326}" dt="2024-03-21T07:06:54" v="37" actId="403"/>
          <ac:spMkLst>
            <pc:docMk/>
            <pc:sldMk cId="4172250217" sldId="773"/>
            <ac:spMk id="9" creationId="{3ACDE61E-A606-D143-9FEC-901370811B03}"/>
          </ac:spMkLst>
        </pc:spChg>
        <pc:spChg chg="mod">
          <ac:chgData name="Villar, Jordi" userId="d2fedb52-a70f-44dc-89d3-611040bdb6ab" providerId="ADAL" clId="{79FB9AFE-B1FE-4633-A09E-05ABE18F9326}" dt="2024-03-21T07:06:57.564" v="38" actId="403"/>
          <ac:spMkLst>
            <pc:docMk/>
            <pc:sldMk cId="4172250217" sldId="773"/>
            <ac:spMk id="10" creationId="{C44C7463-42A6-0448-B06D-CB09C5460E98}"/>
          </ac:spMkLst>
        </pc:spChg>
        <pc:spChg chg="del">
          <ac:chgData name="Villar, Jordi" userId="d2fedb52-a70f-44dc-89d3-611040bdb6ab" providerId="ADAL" clId="{79FB9AFE-B1FE-4633-A09E-05ABE18F9326}" dt="2024-03-21T07:07:01.170" v="39" actId="478"/>
          <ac:spMkLst>
            <pc:docMk/>
            <pc:sldMk cId="4172250217" sldId="773"/>
            <ac:spMk id="140" creationId="{00000000-0000-0000-0000-000000000000}"/>
          </ac:spMkLst>
        </pc:spChg>
        <pc:picChg chg="del">
          <ac:chgData name="Villar, Jordi" userId="d2fedb52-a70f-44dc-89d3-611040bdb6ab" providerId="ADAL" clId="{79FB9AFE-B1FE-4633-A09E-05ABE18F9326}" dt="2024-03-21T07:10:09.750" v="83" actId="478"/>
          <ac:picMkLst>
            <pc:docMk/>
            <pc:sldMk cId="4172250217" sldId="773"/>
            <ac:picMk id="133" creationId="{00000000-0000-0000-0000-000000000000}"/>
          </ac:picMkLst>
        </pc:picChg>
        <pc:cxnChg chg="mod ord">
          <ac:chgData name="Villar, Jordi" userId="d2fedb52-a70f-44dc-89d3-611040bdb6ab" providerId="ADAL" clId="{79FB9AFE-B1FE-4633-A09E-05ABE18F9326}" dt="2024-03-21T07:09:21.098" v="78" actId="166"/>
          <ac:cxnSpMkLst>
            <pc:docMk/>
            <pc:sldMk cId="4172250217" sldId="773"/>
            <ac:cxnSpMk id="4" creationId="{B5CD6BDD-B09D-3242-AAA1-8E82A3BCCE92}"/>
          </ac:cxnSpMkLst>
        </pc:cxnChg>
        <pc:cxnChg chg="mod">
          <ac:chgData name="Villar, Jordi" userId="d2fedb52-a70f-44dc-89d3-611040bdb6ab" providerId="ADAL" clId="{79FB9AFE-B1FE-4633-A09E-05ABE18F9326}" dt="2024-03-21T07:09:13.391" v="77" actId="1582"/>
          <ac:cxnSpMkLst>
            <pc:docMk/>
            <pc:sldMk cId="4172250217" sldId="773"/>
            <ac:cxnSpMk id="14" creationId="{3FD19BA4-684D-5940-ABCC-E1E41D5866E1}"/>
          </ac:cxnSpMkLst>
        </pc:cxnChg>
        <pc:cxnChg chg="mod ord">
          <ac:chgData name="Villar, Jordi" userId="d2fedb52-a70f-44dc-89d3-611040bdb6ab" providerId="ADAL" clId="{79FB9AFE-B1FE-4633-A09E-05ABE18F9326}" dt="2024-03-21T07:09:39.338" v="81" actId="166"/>
          <ac:cxnSpMkLst>
            <pc:docMk/>
            <pc:sldMk cId="4172250217" sldId="773"/>
            <ac:cxnSpMk id="16" creationId="{F704D204-60B4-4940-BCE2-531ED2E548E3}"/>
          </ac:cxnSpMkLst>
        </pc:cxnChg>
        <pc:cxnChg chg="mod">
          <ac:chgData name="Villar, Jordi" userId="d2fedb52-a70f-44dc-89d3-611040bdb6ab" providerId="ADAL" clId="{79FB9AFE-B1FE-4633-A09E-05ABE18F9326}" dt="2024-03-21T07:09:35.847" v="80" actId="1582"/>
          <ac:cxnSpMkLst>
            <pc:docMk/>
            <pc:sldMk cId="4172250217" sldId="773"/>
            <ac:cxnSpMk id="20" creationId="{9592E6F8-6F8E-0D4B-98FA-3F9E77A652E4}"/>
          </ac:cxnSpMkLst>
        </pc:cxnChg>
      </pc:sldChg>
      <pc:sldChg chg="addSp delSp modSp new mod setBg">
        <pc:chgData name="Villar, Jordi" userId="d2fedb52-a70f-44dc-89d3-611040bdb6ab" providerId="ADAL" clId="{79FB9AFE-B1FE-4633-A09E-05ABE18F9326}" dt="2024-03-21T07:04:30.667" v="7"/>
        <pc:sldMkLst>
          <pc:docMk/>
          <pc:sldMk cId="907437228" sldId="774"/>
        </pc:sldMkLst>
        <pc:spChg chg="del">
          <ac:chgData name="Villar, Jordi" userId="d2fedb52-a70f-44dc-89d3-611040bdb6ab" providerId="ADAL" clId="{79FB9AFE-B1FE-4633-A09E-05ABE18F9326}" dt="2024-03-21T07:04:12.515" v="4" actId="478"/>
          <ac:spMkLst>
            <pc:docMk/>
            <pc:sldMk cId="907437228" sldId="774"/>
            <ac:spMk id="2" creationId="{BA3269C4-A7C9-2B0A-A122-6D07BE85950E}"/>
          </ac:spMkLst>
        </pc:spChg>
        <pc:spChg chg="del">
          <ac:chgData name="Villar, Jordi" userId="d2fedb52-a70f-44dc-89d3-611040bdb6ab" providerId="ADAL" clId="{79FB9AFE-B1FE-4633-A09E-05ABE18F9326}" dt="2024-03-21T07:04:12.515" v="4" actId="478"/>
          <ac:spMkLst>
            <pc:docMk/>
            <pc:sldMk cId="907437228" sldId="774"/>
            <ac:spMk id="3" creationId="{B7F4E2D2-6C03-B5C5-E892-85B5B9D57756}"/>
          </ac:spMkLst>
        </pc:spChg>
        <pc:spChg chg="add mod">
          <ac:chgData name="Villar, Jordi" userId="d2fedb52-a70f-44dc-89d3-611040bdb6ab" providerId="ADAL" clId="{79FB9AFE-B1FE-4633-A09E-05ABE18F9326}" dt="2024-03-21T07:04:30.667" v="7"/>
          <ac:spMkLst>
            <pc:docMk/>
            <pc:sldMk cId="907437228" sldId="774"/>
            <ac:spMk id="4" creationId="{AC3D52B4-30C3-D323-259A-05047A39C029}"/>
          </ac:spMkLst>
        </pc:spChg>
        <pc:spChg chg="add">
          <ac:chgData name="Villar, Jordi" userId="d2fedb52-a70f-44dc-89d3-611040bdb6ab" providerId="ADAL" clId="{79FB9AFE-B1FE-4633-A09E-05ABE18F9326}" dt="2024-03-21T07:04:18.665" v="6" actId="26606"/>
          <ac:spMkLst>
            <pc:docMk/>
            <pc:sldMk cId="907437228" sldId="774"/>
            <ac:spMk id="1031" creationId="{42A4FC2C-047E-45A5-965D-8E1E3BF09BC6}"/>
          </ac:spMkLst>
        </pc:spChg>
        <pc:picChg chg="add mod">
          <ac:chgData name="Villar, Jordi" userId="d2fedb52-a70f-44dc-89d3-611040bdb6ab" providerId="ADAL" clId="{79FB9AFE-B1FE-4633-A09E-05ABE18F9326}" dt="2024-03-21T07:04:18.665" v="6" actId="26606"/>
          <ac:picMkLst>
            <pc:docMk/>
            <pc:sldMk cId="907437228" sldId="774"/>
            <ac:picMk id="1026" creationId="{02F756C8-6443-6538-91AF-9E5C0CFC3F81}"/>
          </ac:picMkLst>
        </pc:picChg>
      </pc:sldChg>
      <pc:sldChg chg="addSp delSp modSp add mod">
        <pc:chgData name="Villar, Jordi" userId="d2fedb52-a70f-44dc-89d3-611040bdb6ab" providerId="ADAL" clId="{79FB9AFE-B1FE-4633-A09E-05ABE18F9326}" dt="2024-03-21T07:52:53.970" v="459" actId="207"/>
        <pc:sldMkLst>
          <pc:docMk/>
          <pc:sldMk cId="2274461987" sldId="775"/>
        </pc:sldMkLst>
        <pc:spChg chg="mod ord">
          <ac:chgData name="Villar, Jordi" userId="d2fedb52-a70f-44dc-89d3-611040bdb6ab" providerId="ADAL" clId="{79FB9AFE-B1FE-4633-A09E-05ABE18F9326}" dt="2024-03-21T07:31:10.413" v="392" actId="404"/>
          <ac:spMkLst>
            <pc:docMk/>
            <pc:sldMk cId="2274461987" sldId="775"/>
            <ac:spMk id="4" creationId="{0EDA885E-0C28-7F86-E5A4-6FA1F9A5EC92}"/>
          </ac:spMkLst>
        </pc:spChg>
        <pc:spChg chg="add mod">
          <ac:chgData name="Villar, Jordi" userId="d2fedb52-a70f-44dc-89d3-611040bdb6ab" providerId="ADAL" clId="{79FB9AFE-B1FE-4633-A09E-05ABE18F9326}" dt="2024-03-21T07:30:48.570" v="387" actId="6549"/>
          <ac:spMkLst>
            <pc:docMk/>
            <pc:sldMk cId="2274461987" sldId="775"/>
            <ac:spMk id="5" creationId="{6DFF6247-FE67-C0B3-27C6-3494321C1BD9}"/>
          </ac:spMkLst>
        </pc:spChg>
        <pc:spChg chg="add mod">
          <ac:chgData name="Villar, Jordi" userId="d2fedb52-a70f-44dc-89d3-611040bdb6ab" providerId="ADAL" clId="{79FB9AFE-B1FE-4633-A09E-05ABE18F9326}" dt="2024-03-21T07:49:51.676" v="393" actId="6549"/>
          <ac:spMkLst>
            <pc:docMk/>
            <pc:sldMk cId="2274461987" sldId="775"/>
            <ac:spMk id="8" creationId="{A3BF3FD2-A937-7085-6C69-088737EBF2CA}"/>
          </ac:spMkLst>
        </pc:spChg>
        <pc:spChg chg="mod ord">
          <ac:chgData name="Villar, Jordi" userId="d2fedb52-a70f-44dc-89d3-611040bdb6ab" providerId="ADAL" clId="{79FB9AFE-B1FE-4633-A09E-05ABE18F9326}" dt="2024-03-21T07:50:19.012" v="399" actId="1076"/>
          <ac:spMkLst>
            <pc:docMk/>
            <pc:sldMk cId="2274461987" sldId="775"/>
            <ac:spMk id="10" creationId="{CD389A60-E6AA-C5E9-BB3B-0A8387CFACCD}"/>
          </ac:spMkLst>
        </pc:spChg>
        <pc:spChg chg="mod ord">
          <ac:chgData name="Villar, Jordi" userId="d2fedb52-a70f-44dc-89d3-611040bdb6ab" providerId="ADAL" clId="{79FB9AFE-B1FE-4633-A09E-05ABE18F9326}" dt="2024-03-21T07:52:53.970" v="459" actId="207"/>
          <ac:spMkLst>
            <pc:docMk/>
            <pc:sldMk cId="2274461987" sldId="775"/>
            <ac:spMk id="11" creationId="{C10E7DF2-CEEC-8D7C-3AC0-4CBDDF8F5D8D}"/>
          </ac:spMkLst>
        </pc:spChg>
        <pc:spChg chg="mod">
          <ac:chgData name="Villar, Jordi" userId="d2fedb52-a70f-44dc-89d3-611040bdb6ab" providerId="ADAL" clId="{79FB9AFE-B1FE-4633-A09E-05ABE18F9326}" dt="2024-03-21T07:30:09.157" v="376" actId="20577"/>
          <ac:spMkLst>
            <pc:docMk/>
            <pc:sldMk cId="2274461987" sldId="775"/>
            <ac:spMk id="12" creationId="{1CB18204-C976-5898-30FE-680F47B74AEC}"/>
          </ac:spMkLst>
        </pc:spChg>
        <pc:spChg chg="mod ord">
          <ac:chgData name="Villar, Jordi" userId="d2fedb52-a70f-44dc-89d3-611040bdb6ab" providerId="ADAL" clId="{79FB9AFE-B1FE-4633-A09E-05ABE18F9326}" dt="2024-03-21T07:51:09.713" v="423" actId="1037"/>
          <ac:spMkLst>
            <pc:docMk/>
            <pc:sldMk cId="2274461987" sldId="775"/>
            <ac:spMk id="14" creationId="{96642851-356B-F046-18F2-F08E46A41B4D}"/>
          </ac:spMkLst>
        </pc:spChg>
        <pc:spChg chg="add mod">
          <ac:chgData name="Villar, Jordi" userId="d2fedb52-a70f-44dc-89d3-611040bdb6ab" providerId="ADAL" clId="{79FB9AFE-B1FE-4633-A09E-05ABE18F9326}" dt="2024-03-21T07:52:50.214" v="458" actId="207"/>
          <ac:spMkLst>
            <pc:docMk/>
            <pc:sldMk cId="2274461987" sldId="775"/>
            <ac:spMk id="16" creationId="{FEC25996-F29A-2D9A-F7DA-8AAAAEA7FD9C}"/>
          </ac:spMkLst>
        </pc:spChg>
        <pc:spChg chg="add mod">
          <ac:chgData name="Villar, Jordi" userId="d2fedb52-a70f-44dc-89d3-611040bdb6ab" providerId="ADAL" clId="{79FB9AFE-B1FE-4633-A09E-05ABE18F9326}" dt="2024-03-21T07:50:54.590" v="415" actId="6549"/>
          <ac:spMkLst>
            <pc:docMk/>
            <pc:sldMk cId="2274461987" sldId="775"/>
            <ac:spMk id="17" creationId="{8BAFEC27-D8E7-F4B1-AF17-5D1F18EE750B}"/>
          </ac:spMkLst>
        </pc:spChg>
        <pc:picChg chg="add del mod">
          <ac:chgData name="Villar, Jordi" userId="d2fedb52-a70f-44dc-89d3-611040bdb6ab" providerId="ADAL" clId="{79FB9AFE-B1FE-4633-A09E-05ABE18F9326}" dt="2024-03-21T07:26:45.999" v="317" actId="21"/>
          <ac:picMkLst>
            <pc:docMk/>
            <pc:sldMk cId="2274461987" sldId="775"/>
            <ac:picMk id="3" creationId="{F0FBA555-522E-5D73-C1AD-ED9A68A4873E}"/>
          </ac:picMkLst>
        </pc:picChg>
        <pc:picChg chg="del">
          <ac:chgData name="Villar, Jordi" userId="d2fedb52-a70f-44dc-89d3-611040bdb6ab" providerId="ADAL" clId="{79FB9AFE-B1FE-4633-A09E-05ABE18F9326}" dt="2024-03-21T07:51:13.583" v="424" actId="478"/>
          <ac:picMkLst>
            <pc:docMk/>
            <pc:sldMk cId="2274461987" sldId="775"/>
            <ac:picMk id="228" creationId="{5F0AEE20-9316-8686-49E1-098B6E953728}"/>
          </ac:picMkLst>
        </pc:picChg>
      </pc:sldChg>
      <pc:sldChg chg="addSp delSp modSp add mod">
        <pc:chgData name="Villar, Jordi" userId="d2fedb52-a70f-44dc-89d3-611040bdb6ab" providerId="ADAL" clId="{79FB9AFE-B1FE-4633-A09E-05ABE18F9326}" dt="2024-03-21T07:58:01.317" v="512" actId="478"/>
        <pc:sldMkLst>
          <pc:docMk/>
          <pc:sldMk cId="377891729" sldId="776"/>
        </pc:sldMkLst>
        <pc:spChg chg="add mod">
          <ac:chgData name="Villar, Jordi" userId="d2fedb52-a70f-44dc-89d3-611040bdb6ab" providerId="ADAL" clId="{79FB9AFE-B1FE-4633-A09E-05ABE18F9326}" dt="2024-03-21T07:57:56.033" v="510"/>
          <ac:spMkLst>
            <pc:docMk/>
            <pc:sldMk cId="377891729" sldId="776"/>
            <ac:spMk id="2" creationId="{CDE690AF-C799-6C50-C68E-DE6B9DB5F168}"/>
          </ac:spMkLst>
        </pc:spChg>
        <pc:spChg chg="del mod">
          <ac:chgData name="Villar, Jordi" userId="d2fedb52-a70f-44dc-89d3-611040bdb6ab" providerId="ADAL" clId="{79FB9AFE-B1FE-4633-A09E-05ABE18F9326}" dt="2024-03-21T07:57:54.329" v="509" actId="478"/>
          <ac:spMkLst>
            <pc:docMk/>
            <pc:sldMk cId="377891729" sldId="776"/>
            <ac:spMk id="14" creationId="{C30F2D94-A175-9361-A44F-B6D8B8B6A66A}"/>
          </ac:spMkLst>
        </pc:spChg>
        <pc:spChg chg="del">
          <ac:chgData name="Villar, Jordi" userId="d2fedb52-a70f-44dc-89d3-611040bdb6ab" providerId="ADAL" clId="{79FB9AFE-B1FE-4633-A09E-05ABE18F9326}" dt="2024-03-21T07:58:01.317" v="512" actId="478"/>
          <ac:spMkLst>
            <pc:docMk/>
            <pc:sldMk cId="377891729" sldId="776"/>
            <ac:spMk id="140" creationId="{57A9D47C-34E2-3B87-BF18-BE2D36FD2AC3}"/>
          </ac:spMkLst>
        </pc:spChg>
        <pc:picChg chg="del">
          <ac:chgData name="Villar, Jordi" userId="d2fedb52-a70f-44dc-89d3-611040bdb6ab" providerId="ADAL" clId="{79FB9AFE-B1FE-4633-A09E-05ABE18F9326}" dt="2024-03-21T07:57:58.521" v="511" actId="478"/>
          <ac:picMkLst>
            <pc:docMk/>
            <pc:sldMk cId="377891729" sldId="776"/>
            <ac:picMk id="133" creationId="{18391BB7-AD09-6589-D092-0042ACEAB466}"/>
          </ac:picMkLst>
        </pc:picChg>
      </pc:sldChg>
      <pc:sldChg chg="addSp delSp modSp mod setBg">
        <pc:chgData name="Villar, Jordi" userId="d2fedb52-a70f-44dc-89d3-611040bdb6ab" providerId="ADAL" clId="{79FB9AFE-B1FE-4633-A09E-05ABE18F9326}" dt="2024-03-21T08:12:51.461" v="636"/>
        <pc:sldMkLst>
          <pc:docMk/>
          <pc:sldMk cId="625277299" sldId="2147376993"/>
        </pc:sldMkLst>
        <pc:spChg chg="add mod">
          <ac:chgData name="Villar, Jordi" userId="d2fedb52-a70f-44dc-89d3-611040bdb6ab" providerId="ADAL" clId="{79FB9AFE-B1FE-4633-A09E-05ABE18F9326}" dt="2024-03-21T08:12:51.461" v="636"/>
          <ac:spMkLst>
            <pc:docMk/>
            <pc:sldMk cId="625277299" sldId="2147376993"/>
            <ac:spMk id="2" creationId="{B720D661-1B2B-C774-73C3-6B151AA1B57D}"/>
          </ac:spMkLst>
        </pc:spChg>
        <pc:spChg chg="mod">
          <ac:chgData name="Villar, Jordi" userId="d2fedb52-a70f-44dc-89d3-611040bdb6ab" providerId="ADAL" clId="{79FB9AFE-B1FE-4633-A09E-05ABE18F9326}" dt="2024-03-21T08:10:49.198" v="625" actId="208"/>
          <ac:spMkLst>
            <pc:docMk/>
            <pc:sldMk cId="625277299" sldId="2147376993"/>
            <ac:spMk id="4" creationId="{67029789-1F16-5A8D-743C-4BE6510DA636}"/>
          </ac:spMkLst>
        </pc:spChg>
        <pc:spChg chg="mod">
          <ac:chgData name="Villar, Jordi" userId="d2fedb52-a70f-44dc-89d3-611040bdb6ab" providerId="ADAL" clId="{79FB9AFE-B1FE-4633-A09E-05ABE18F9326}" dt="2024-03-21T08:10:49.198" v="625" actId="208"/>
          <ac:spMkLst>
            <pc:docMk/>
            <pc:sldMk cId="625277299" sldId="2147376993"/>
            <ac:spMk id="8" creationId="{7CDFFEE8-79FF-1E26-763F-BC86810D694A}"/>
          </ac:spMkLst>
        </pc:spChg>
        <pc:spChg chg="mod">
          <ac:chgData name="Villar, Jordi" userId="d2fedb52-a70f-44dc-89d3-611040bdb6ab" providerId="ADAL" clId="{79FB9AFE-B1FE-4633-A09E-05ABE18F9326}" dt="2024-03-21T08:10:49.198" v="625" actId="208"/>
          <ac:spMkLst>
            <pc:docMk/>
            <pc:sldMk cId="625277299" sldId="2147376993"/>
            <ac:spMk id="10" creationId="{56ED72C5-4D09-C7B2-E2F6-68AA624FBB25}"/>
          </ac:spMkLst>
        </pc:spChg>
        <pc:spChg chg="mod">
          <ac:chgData name="Villar, Jordi" userId="d2fedb52-a70f-44dc-89d3-611040bdb6ab" providerId="ADAL" clId="{79FB9AFE-B1FE-4633-A09E-05ABE18F9326}" dt="2024-03-21T08:10:49.198" v="625" actId="208"/>
          <ac:spMkLst>
            <pc:docMk/>
            <pc:sldMk cId="625277299" sldId="2147376993"/>
            <ac:spMk id="16" creationId="{F06BFDE5-C4F7-1732-CBD0-86A32CC8CDB1}"/>
          </ac:spMkLst>
        </pc:spChg>
        <pc:picChg chg="del">
          <ac:chgData name="Villar, Jordi" userId="d2fedb52-a70f-44dc-89d3-611040bdb6ab" providerId="ADAL" clId="{79FB9AFE-B1FE-4633-A09E-05ABE18F9326}" dt="2024-03-21T08:09:59.077" v="617" actId="478"/>
          <ac:picMkLst>
            <pc:docMk/>
            <pc:sldMk cId="625277299" sldId="2147376993"/>
            <ac:picMk id="3" creationId="{A47E7288-DCC6-61DC-34DA-30AE6AFA9C61}"/>
          </ac:picMkLst>
        </pc:picChg>
      </pc:sldChg>
      <pc:sldChg chg="addSp delSp modSp mod setBg">
        <pc:chgData name="Villar, Jordi" userId="d2fedb52-a70f-44dc-89d3-611040bdb6ab" providerId="ADAL" clId="{79FB9AFE-B1FE-4633-A09E-05ABE18F9326}" dt="2024-03-21T08:12:54.977" v="637"/>
        <pc:sldMkLst>
          <pc:docMk/>
          <pc:sldMk cId="446434283" sldId="2147376994"/>
        </pc:sldMkLst>
        <pc:spChg chg="mod">
          <ac:chgData name="Villar, Jordi" userId="d2fedb52-a70f-44dc-89d3-611040bdb6ab" providerId="ADAL" clId="{79FB9AFE-B1FE-4633-A09E-05ABE18F9326}" dt="2024-03-21T08:11:18.562" v="627" actId="208"/>
          <ac:spMkLst>
            <pc:docMk/>
            <pc:sldMk cId="446434283" sldId="2147376994"/>
            <ac:spMk id="4" creationId="{67029789-1F16-5A8D-743C-4BE6510DA636}"/>
          </ac:spMkLst>
        </pc:spChg>
        <pc:spChg chg="mod">
          <ac:chgData name="Villar, Jordi" userId="d2fedb52-a70f-44dc-89d3-611040bdb6ab" providerId="ADAL" clId="{79FB9AFE-B1FE-4633-A09E-05ABE18F9326}" dt="2024-03-21T08:11:18.562" v="627" actId="208"/>
          <ac:spMkLst>
            <pc:docMk/>
            <pc:sldMk cId="446434283" sldId="2147376994"/>
            <ac:spMk id="8" creationId="{7CDFFEE8-79FF-1E26-763F-BC86810D694A}"/>
          </ac:spMkLst>
        </pc:spChg>
        <pc:spChg chg="add mod">
          <ac:chgData name="Villar, Jordi" userId="d2fedb52-a70f-44dc-89d3-611040bdb6ab" providerId="ADAL" clId="{79FB9AFE-B1FE-4633-A09E-05ABE18F9326}" dt="2024-03-21T08:12:54.977" v="637"/>
          <ac:spMkLst>
            <pc:docMk/>
            <pc:sldMk cId="446434283" sldId="2147376994"/>
            <ac:spMk id="10" creationId="{81598C68-0772-B4BB-5240-754217EBE58C}"/>
          </ac:spMkLst>
        </pc:spChg>
        <pc:spChg chg="mod">
          <ac:chgData name="Villar, Jordi" userId="d2fedb52-a70f-44dc-89d3-611040bdb6ab" providerId="ADAL" clId="{79FB9AFE-B1FE-4633-A09E-05ABE18F9326}" dt="2024-03-21T08:11:18.562" v="627" actId="208"/>
          <ac:spMkLst>
            <pc:docMk/>
            <pc:sldMk cId="446434283" sldId="2147376994"/>
            <ac:spMk id="20" creationId="{8C530845-E5DD-CA3F-931F-F19D9726C26A}"/>
          </ac:spMkLst>
        </pc:spChg>
        <pc:spChg chg="mod">
          <ac:chgData name="Villar, Jordi" userId="d2fedb52-a70f-44dc-89d3-611040bdb6ab" providerId="ADAL" clId="{79FB9AFE-B1FE-4633-A09E-05ABE18F9326}" dt="2024-03-21T08:11:18.562" v="627" actId="208"/>
          <ac:spMkLst>
            <pc:docMk/>
            <pc:sldMk cId="446434283" sldId="2147376994"/>
            <ac:spMk id="21" creationId="{4D9DCA70-ED10-7264-FFB0-C03AE3309F64}"/>
          </ac:spMkLst>
        </pc:spChg>
        <pc:picChg chg="del">
          <ac:chgData name="Villar, Jordi" userId="d2fedb52-a70f-44dc-89d3-611040bdb6ab" providerId="ADAL" clId="{79FB9AFE-B1FE-4633-A09E-05ABE18F9326}" dt="2024-03-21T08:10:03.478" v="619" actId="478"/>
          <ac:picMkLst>
            <pc:docMk/>
            <pc:sldMk cId="446434283" sldId="2147376994"/>
            <ac:picMk id="2" creationId="{F11D6F1E-EE3A-23FA-C12A-CC7E2335870A}"/>
          </ac:picMkLst>
        </pc:picChg>
        <pc:picChg chg="del">
          <ac:chgData name="Villar, Jordi" userId="d2fedb52-a70f-44dc-89d3-611040bdb6ab" providerId="ADAL" clId="{79FB9AFE-B1FE-4633-A09E-05ABE18F9326}" dt="2024-03-21T08:10:02.021" v="618" actId="478"/>
          <ac:picMkLst>
            <pc:docMk/>
            <pc:sldMk cId="446434283" sldId="2147376994"/>
            <ac:picMk id="3" creationId="{A47E7288-DCC6-61DC-34DA-30AE6AFA9C61}"/>
          </ac:picMkLst>
        </pc:picChg>
      </pc:sldChg>
      <pc:sldChg chg="addSp delSp modSp mod setBg">
        <pc:chgData name="Villar, Jordi" userId="d2fedb52-a70f-44dc-89d3-611040bdb6ab" providerId="ADAL" clId="{79FB9AFE-B1FE-4633-A09E-05ABE18F9326}" dt="2024-03-21T08:13:31.704" v="640" actId="2085"/>
        <pc:sldMkLst>
          <pc:docMk/>
          <pc:sldMk cId="898028087" sldId="2147376995"/>
        </pc:sldMkLst>
        <pc:spChg chg="mod">
          <ac:chgData name="Villar, Jordi" userId="d2fedb52-a70f-44dc-89d3-611040bdb6ab" providerId="ADAL" clId="{79FB9AFE-B1FE-4633-A09E-05ABE18F9326}" dt="2024-03-21T08:11:56.745" v="631" actId="208"/>
          <ac:spMkLst>
            <pc:docMk/>
            <pc:sldMk cId="898028087" sldId="2147376995"/>
            <ac:spMk id="4" creationId="{67029789-1F16-5A8D-743C-4BE6510DA636}"/>
          </ac:spMkLst>
        </pc:spChg>
        <pc:spChg chg="mod">
          <ac:chgData name="Villar, Jordi" userId="d2fedb52-a70f-44dc-89d3-611040bdb6ab" providerId="ADAL" clId="{79FB9AFE-B1FE-4633-A09E-05ABE18F9326}" dt="2024-03-21T08:11:48.709" v="629" actId="208"/>
          <ac:spMkLst>
            <pc:docMk/>
            <pc:sldMk cId="898028087" sldId="2147376995"/>
            <ac:spMk id="8" creationId="{7CDFFEE8-79FF-1E26-763F-BC86810D694A}"/>
          </ac:spMkLst>
        </pc:spChg>
        <pc:spChg chg="mod">
          <ac:chgData name="Villar, Jordi" userId="d2fedb52-a70f-44dc-89d3-611040bdb6ab" providerId="ADAL" clId="{79FB9AFE-B1FE-4633-A09E-05ABE18F9326}" dt="2024-03-21T08:11:48.709" v="629" actId="208"/>
          <ac:spMkLst>
            <pc:docMk/>
            <pc:sldMk cId="898028087" sldId="2147376995"/>
            <ac:spMk id="10" creationId="{56ED72C5-4D09-C7B2-E2F6-68AA624FBB25}"/>
          </ac:spMkLst>
        </pc:spChg>
        <pc:spChg chg="add mod">
          <ac:chgData name="Villar, Jordi" userId="d2fedb52-a70f-44dc-89d3-611040bdb6ab" providerId="ADAL" clId="{79FB9AFE-B1FE-4633-A09E-05ABE18F9326}" dt="2024-03-21T08:12:57.318" v="638"/>
          <ac:spMkLst>
            <pc:docMk/>
            <pc:sldMk cId="898028087" sldId="2147376995"/>
            <ac:spMk id="13" creationId="{33F3EC31-60C0-E94D-DBC2-07B7BE1A3153}"/>
          </ac:spMkLst>
        </pc:spChg>
        <pc:spChg chg="mod">
          <ac:chgData name="Villar, Jordi" userId="d2fedb52-a70f-44dc-89d3-611040bdb6ab" providerId="ADAL" clId="{79FB9AFE-B1FE-4633-A09E-05ABE18F9326}" dt="2024-03-21T08:11:54.307" v="630" actId="208"/>
          <ac:spMkLst>
            <pc:docMk/>
            <pc:sldMk cId="898028087" sldId="2147376995"/>
            <ac:spMk id="18" creationId="{E8598155-4877-DA17-298A-584FC5349A76}"/>
          </ac:spMkLst>
        </pc:spChg>
        <pc:picChg chg="del">
          <ac:chgData name="Villar, Jordi" userId="d2fedb52-a70f-44dc-89d3-611040bdb6ab" providerId="ADAL" clId="{79FB9AFE-B1FE-4633-A09E-05ABE18F9326}" dt="2024-03-21T08:10:09.907" v="622" actId="478"/>
          <ac:picMkLst>
            <pc:docMk/>
            <pc:sldMk cId="898028087" sldId="2147376995"/>
            <ac:picMk id="2" creationId="{F11D6F1E-EE3A-23FA-C12A-CC7E2335870A}"/>
          </ac:picMkLst>
        </pc:picChg>
        <pc:picChg chg="del">
          <ac:chgData name="Villar, Jordi" userId="d2fedb52-a70f-44dc-89d3-611040bdb6ab" providerId="ADAL" clId="{79FB9AFE-B1FE-4633-A09E-05ABE18F9326}" dt="2024-03-21T08:10:10.916" v="623" actId="478"/>
          <ac:picMkLst>
            <pc:docMk/>
            <pc:sldMk cId="898028087" sldId="2147376995"/>
            <ac:picMk id="3" creationId="{A47E7288-DCC6-61DC-34DA-30AE6AFA9C61}"/>
          </ac:picMkLst>
        </pc:picChg>
        <pc:picChg chg="mod">
          <ac:chgData name="Villar, Jordi" userId="d2fedb52-a70f-44dc-89d3-611040bdb6ab" providerId="ADAL" clId="{79FB9AFE-B1FE-4633-A09E-05ABE18F9326}" dt="2024-03-21T08:13:31.704" v="640" actId="2085"/>
          <ac:picMkLst>
            <pc:docMk/>
            <pc:sldMk cId="898028087" sldId="2147376995"/>
            <ac:picMk id="7" creationId="{6E518009-3CF1-D1B8-CDE4-ABB19774B206}"/>
          </ac:picMkLst>
        </pc:picChg>
      </pc:sldChg>
      <pc:sldChg chg="addSp delSp modSp mod setBg">
        <pc:chgData name="Villar, Jordi" userId="d2fedb52-a70f-44dc-89d3-611040bdb6ab" providerId="ADAL" clId="{79FB9AFE-B1FE-4633-A09E-05ABE18F9326}" dt="2024-03-21T08:13:40.523" v="642" actId="2085"/>
        <pc:sldMkLst>
          <pc:docMk/>
          <pc:sldMk cId="3940633430" sldId="2147376996"/>
        </pc:sldMkLst>
        <pc:spChg chg="mod">
          <ac:chgData name="Villar, Jordi" userId="d2fedb52-a70f-44dc-89d3-611040bdb6ab" providerId="ADAL" clId="{79FB9AFE-B1FE-4633-A09E-05ABE18F9326}" dt="2024-03-21T08:12:29.670" v="634" actId="208"/>
          <ac:spMkLst>
            <pc:docMk/>
            <pc:sldMk cId="3940633430" sldId="2147376996"/>
            <ac:spMk id="4" creationId="{67029789-1F16-5A8D-743C-4BE6510DA636}"/>
          </ac:spMkLst>
        </pc:spChg>
        <pc:spChg chg="mod">
          <ac:chgData name="Villar, Jordi" userId="d2fedb52-a70f-44dc-89d3-611040bdb6ab" providerId="ADAL" clId="{79FB9AFE-B1FE-4633-A09E-05ABE18F9326}" dt="2024-03-21T08:12:23.405" v="633" actId="208"/>
          <ac:spMkLst>
            <pc:docMk/>
            <pc:sldMk cId="3940633430" sldId="2147376996"/>
            <ac:spMk id="8" creationId="{7CDFFEE8-79FF-1E26-763F-BC86810D694A}"/>
          </ac:spMkLst>
        </pc:spChg>
        <pc:spChg chg="mod">
          <ac:chgData name="Villar, Jordi" userId="d2fedb52-a70f-44dc-89d3-611040bdb6ab" providerId="ADAL" clId="{79FB9AFE-B1FE-4633-A09E-05ABE18F9326}" dt="2024-03-21T08:12:23.405" v="633" actId="208"/>
          <ac:spMkLst>
            <pc:docMk/>
            <pc:sldMk cId="3940633430" sldId="2147376996"/>
            <ac:spMk id="10" creationId="{56ED72C5-4D09-C7B2-E2F6-68AA624FBB25}"/>
          </ac:spMkLst>
        </pc:spChg>
        <pc:spChg chg="add mod">
          <ac:chgData name="Villar, Jordi" userId="d2fedb52-a70f-44dc-89d3-611040bdb6ab" providerId="ADAL" clId="{79FB9AFE-B1FE-4633-A09E-05ABE18F9326}" dt="2024-03-21T08:12:59.824" v="639"/>
          <ac:spMkLst>
            <pc:docMk/>
            <pc:sldMk cId="3940633430" sldId="2147376996"/>
            <ac:spMk id="12" creationId="{38527BC6-32B0-2D60-5B64-56349578B397}"/>
          </ac:spMkLst>
        </pc:spChg>
        <pc:spChg chg="mod">
          <ac:chgData name="Villar, Jordi" userId="d2fedb52-a70f-44dc-89d3-611040bdb6ab" providerId="ADAL" clId="{79FB9AFE-B1FE-4633-A09E-05ABE18F9326}" dt="2024-03-21T08:12:23.405" v="633" actId="208"/>
          <ac:spMkLst>
            <pc:docMk/>
            <pc:sldMk cId="3940633430" sldId="2147376996"/>
            <ac:spMk id="18" creationId="{E8598155-4877-DA17-298A-584FC5349A76}"/>
          </ac:spMkLst>
        </pc:spChg>
        <pc:picChg chg="del">
          <ac:chgData name="Villar, Jordi" userId="d2fedb52-a70f-44dc-89d3-611040bdb6ab" providerId="ADAL" clId="{79FB9AFE-B1FE-4633-A09E-05ABE18F9326}" dt="2024-03-21T08:10:06.031" v="620" actId="478"/>
          <ac:picMkLst>
            <pc:docMk/>
            <pc:sldMk cId="3940633430" sldId="2147376996"/>
            <ac:picMk id="2" creationId="{F11D6F1E-EE3A-23FA-C12A-CC7E2335870A}"/>
          </ac:picMkLst>
        </pc:picChg>
        <pc:picChg chg="del">
          <ac:chgData name="Villar, Jordi" userId="d2fedb52-a70f-44dc-89d3-611040bdb6ab" providerId="ADAL" clId="{79FB9AFE-B1FE-4633-A09E-05ABE18F9326}" dt="2024-03-21T08:10:07.234" v="621" actId="478"/>
          <ac:picMkLst>
            <pc:docMk/>
            <pc:sldMk cId="3940633430" sldId="2147376996"/>
            <ac:picMk id="3" creationId="{A47E7288-DCC6-61DC-34DA-30AE6AFA9C61}"/>
          </ac:picMkLst>
        </pc:picChg>
        <pc:picChg chg="mod">
          <ac:chgData name="Villar, Jordi" userId="d2fedb52-a70f-44dc-89d3-611040bdb6ab" providerId="ADAL" clId="{79FB9AFE-B1FE-4633-A09E-05ABE18F9326}" dt="2024-03-21T08:13:40.523" v="642" actId="2085"/>
          <ac:picMkLst>
            <pc:docMk/>
            <pc:sldMk cId="3940633430" sldId="2147376996"/>
            <ac:picMk id="5" creationId="{91E510E4-9664-7C55-C8D0-9CB96203EDD9}"/>
          </ac:picMkLst>
        </pc:picChg>
      </pc:sldChg>
      <pc:sldChg chg="addSp delSp modSp add mod modAnim">
        <pc:chgData name="Villar, Jordi" userId="d2fedb52-a70f-44dc-89d3-611040bdb6ab" providerId="ADAL" clId="{79FB9AFE-B1FE-4633-A09E-05ABE18F9326}" dt="2024-03-21T08:39:12.554" v="809"/>
        <pc:sldMkLst>
          <pc:docMk/>
          <pc:sldMk cId="256711292" sldId="2147376997"/>
        </pc:sldMkLst>
        <pc:spChg chg="del">
          <ac:chgData name="Villar, Jordi" userId="d2fedb52-a70f-44dc-89d3-611040bdb6ab" providerId="ADAL" clId="{79FB9AFE-B1FE-4633-A09E-05ABE18F9326}" dt="2024-03-21T08:32:56.174" v="710" actId="478"/>
          <ac:spMkLst>
            <pc:docMk/>
            <pc:sldMk cId="256711292" sldId="2147376997"/>
            <ac:spMk id="2" creationId="{5ED5C790-5CE0-A81F-0E1F-B0892DAF4BED}"/>
          </ac:spMkLst>
        </pc:spChg>
        <pc:spChg chg="add del mod">
          <ac:chgData name="Villar, Jordi" userId="d2fedb52-a70f-44dc-89d3-611040bdb6ab" providerId="ADAL" clId="{79FB9AFE-B1FE-4633-A09E-05ABE18F9326}" dt="2024-03-21T08:38:02.466" v="723" actId="478"/>
          <ac:spMkLst>
            <pc:docMk/>
            <pc:sldMk cId="256711292" sldId="2147376997"/>
            <ac:spMk id="3" creationId="{59DD029E-D945-1249-2987-FCF603CBE077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4" creationId="{D06FBAF6-7EAF-C95A-E243-845C6CF6D592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5" creationId="{034F4AB9-F26D-2542-FDFB-291D1D1A680C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6" creationId="{F6FB638F-E67D-EC5C-5834-42EB35EE0682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8" creationId="{3810E83A-D90E-D278-6A4E-D2962A9A56B8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10" creationId="{387EE5BE-7915-244F-CF18-DF7C476AAA53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11" creationId="{60DCE116-A952-F086-C7B4-9B0CD458366C}"/>
          </ac:spMkLst>
        </pc:spChg>
        <pc:spChg chg="del">
          <ac:chgData name="Villar, Jordi" userId="d2fedb52-a70f-44dc-89d3-611040bdb6ab" providerId="ADAL" clId="{79FB9AFE-B1FE-4633-A09E-05ABE18F9326}" dt="2024-03-21T08:33:31.418" v="712" actId="478"/>
          <ac:spMkLst>
            <pc:docMk/>
            <pc:sldMk cId="256711292" sldId="2147376997"/>
            <ac:spMk id="12" creationId="{222FC15B-BA41-800B-34CD-7C7A98F7FE2B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14" creationId="{6F99A7FD-1B14-06C5-61E7-5F5CD0AD45FA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16" creationId="{E6B49D76-4621-9CE7-5D01-0B4C2CF22638}"/>
          </ac:spMkLst>
        </pc:spChg>
        <pc:spChg chg="del">
          <ac:chgData name="Villar, Jordi" userId="d2fedb52-a70f-44dc-89d3-611040bdb6ab" providerId="ADAL" clId="{79FB9AFE-B1FE-4633-A09E-05ABE18F9326}" dt="2024-03-21T08:32:58.327" v="711" actId="478"/>
          <ac:spMkLst>
            <pc:docMk/>
            <pc:sldMk cId="256711292" sldId="2147376997"/>
            <ac:spMk id="17" creationId="{D51C21FC-0FB9-D24B-EB68-A70E188DC83E}"/>
          </ac:spMkLst>
        </pc:spChg>
        <pc:spChg chg="add mod">
          <ac:chgData name="Villar, Jordi" userId="d2fedb52-a70f-44dc-89d3-611040bdb6ab" providerId="ADAL" clId="{79FB9AFE-B1FE-4633-A09E-05ABE18F9326}" dt="2024-03-21T08:38:50.613" v="805" actId="14100"/>
          <ac:spMkLst>
            <pc:docMk/>
            <pc:sldMk cId="256711292" sldId="2147376997"/>
            <ac:spMk id="20" creationId="{74D4F0DD-0E1A-C19E-14EA-89CD482B6F2C}"/>
          </ac:spMkLst>
        </pc:spChg>
        <pc:spChg chg="add del mod">
          <ac:chgData name="Villar, Jordi" userId="d2fedb52-a70f-44dc-89d3-611040bdb6ab" providerId="ADAL" clId="{79FB9AFE-B1FE-4633-A09E-05ABE18F9326}" dt="2024-03-21T08:38:25.623" v="725" actId="478"/>
          <ac:spMkLst>
            <pc:docMk/>
            <pc:sldMk cId="256711292" sldId="2147376997"/>
            <ac:spMk id="23" creationId="{8EF87B32-1965-DE2B-7342-8425DF830F1E}"/>
          </ac:spMkLst>
        </pc:spChg>
        <pc:spChg chg="add mod">
          <ac:chgData name="Villar, Jordi" userId="d2fedb52-a70f-44dc-89d3-611040bdb6ab" providerId="ADAL" clId="{79FB9AFE-B1FE-4633-A09E-05ABE18F9326}" dt="2024-03-21T08:38:43.791" v="803" actId="1035"/>
          <ac:spMkLst>
            <pc:docMk/>
            <pc:sldMk cId="256711292" sldId="2147376997"/>
            <ac:spMk id="26" creationId="{F50300D9-6D41-FA54-B741-264CD8833CA5}"/>
          </ac:spMkLst>
        </pc:spChg>
        <pc:picChg chg="del">
          <ac:chgData name="Villar, Jordi" userId="d2fedb52-a70f-44dc-89d3-611040bdb6ab" providerId="ADAL" clId="{79FB9AFE-B1FE-4633-A09E-05ABE18F9326}" dt="2024-03-21T08:32:55.139" v="709" actId="478"/>
          <ac:picMkLst>
            <pc:docMk/>
            <pc:sldMk cId="256711292" sldId="2147376997"/>
            <ac:picMk id="7" creationId="{9E13EE29-E213-CCC9-05DE-4040CD70FF77}"/>
          </ac:picMkLst>
        </pc:picChg>
        <pc:picChg chg="add mod">
          <ac:chgData name="Villar, Jordi" userId="d2fedb52-a70f-44dc-89d3-611040bdb6ab" providerId="ADAL" clId="{79FB9AFE-B1FE-4633-A09E-05ABE18F9326}" dt="2024-03-21T08:38:57.884" v="808" actId="1076"/>
          <ac:picMkLst>
            <pc:docMk/>
            <pc:sldMk cId="256711292" sldId="2147376997"/>
            <ac:picMk id="21" creationId="{6C1E33B0-55FA-F36A-CFB7-237A53F9695B}"/>
          </ac:picMkLst>
        </pc:picChg>
        <pc:picChg chg="add mod">
          <ac:chgData name="Villar, Jordi" userId="d2fedb52-a70f-44dc-89d3-611040bdb6ab" providerId="ADAL" clId="{79FB9AFE-B1FE-4633-A09E-05ABE18F9326}" dt="2024-03-21T08:38:55.964" v="807" actId="1076"/>
          <ac:picMkLst>
            <pc:docMk/>
            <pc:sldMk cId="256711292" sldId="2147376997"/>
            <ac:picMk id="22" creationId="{DB47C185-135A-F7E2-FC0F-9EE6B5F04241}"/>
          </ac:picMkLst>
        </pc:picChg>
        <pc:cxnChg chg="del">
          <ac:chgData name="Villar, Jordi" userId="d2fedb52-a70f-44dc-89d3-611040bdb6ab" providerId="ADAL" clId="{79FB9AFE-B1FE-4633-A09E-05ABE18F9326}" dt="2024-03-21T08:33:31.418" v="712" actId="478"/>
          <ac:cxnSpMkLst>
            <pc:docMk/>
            <pc:sldMk cId="256711292" sldId="2147376997"/>
            <ac:cxnSpMk id="13" creationId="{17BFE624-278E-0F03-C932-E782412E0CB2}"/>
          </ac:cxnSpMkLst>
        </pc:cxnChg>
        <pc:cxnChg chg="del">
          <ac:chgData name="Villar, Jordi" userId="d2fedb52-a70f-44dc-89d3-611040bdb6ab" providerId="ADAL" clId="{79FB9AFE-B1FE-4633-A09E-05ABE18F9326}" dt="2024-03-21T08:33:31.418" v="712" actId="478"/>
          <ac:cxnSpMkLst>
            <pc:docMk/>
            <pc:sldMk cId="256711292" sldId="2147376997"/>
            <ac:cxnSpMk id="15" creationId="{48142547-B6B6-8C83-7E4D-0A806BA98D16}"/>
          </ac:cxnSpMkLst>
        </pc:cxnChg>
        <pc:cxnChg chg="add del mod">
          <ac:chgData name="Villar, Jordi" userId="d2fedb52-a70f-44dc-89d3-611040bdb6ab" providerId="ADAL" clId="{79FB9AFE-B1FE-4633-A09E-05ABE18F9326}" dt="2024-03-21T08:38:02.466" v="723" actId="478"/>
          <ac:cxnSpMkLst>
            <pc:docMk/>
            <pc:sldMk cId="256711292" sldId="2147376997"/>
            <ac:cxnSpMk id="18" creationId="{F6A811D7-C105-178A-855B-789E288E3DE7}"/>
          </ac:cxnSpMkLst>
        </pc:cxnChg>
        <pc:cxnChg chg="add del mod">
          <ac:chgData name="Villar, Jordi" userId="d2fedb52-a70f-44dc-89d3-611040bdb6ab" providerId="ADAL" clId="{79FB9AFE-B1FE-4633-A09E-05ABE18F9326}" dt="2024-03-21T08:38:02.466" v="723" actId="478"/>
          <ac:cxnSpMkLst>
            <pc:docMk/>
            <pc:sldMk cId="256711292" sldId="2147376997"/>
            <ac:cxnSpMk id="19" creationId="{D608FA83-C3EB-5C12-222D-E7292335F887}"/>
          </ac:cxnSpMkLst>
        </pc:cxnChg>
        <pc:cxnChg chg="add mod">
          <ac:chgData name="Villar, Jordi" userId="d2fedb52-a70f-44dc-89d3-611040bdb6ab" providerId="ADAL" clId="{79FB9AFE-B1FE-4633-A09E-05ABE18F9326}" dt="2024-03-21T08:38:04.514" v="724"/>
          <ac:cxnSpMkLst>
            <pc:docMk/>
            <pc:sldMk cId="256711292" sldId="2147376997"/>
            <ac:cxnSpMk id="24" creationId="{1B1C5246-EAD9-7CEB-705B-2178C7096B64}"/>
          </ac:cxnSpMkLst>
        </pc:cxnChg>
        <pc:cxnChg chg="add mod">
          <ac:chgData name="Villar, Jordi" userId="d2fedb52-a70f-44dc-89d3-611040bdb6ab" providerId="ADAL" clId="{79FB9AFE-B1FE-4633-A09E-05ABE18F9326}" dt="2024-03-21T08:38:04.514" v="724"/>
          <ac:cxnSpMkLst>
            <pc:docMk/>
            <pc:sldMk cId="256711292" sldId="2147376997"/>
            <ac:cxnSpMk id="25" creationId="{FDABDFE8-438B-1CD1-4A03-3D86FB00AB15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AC9F8AC4-6A5B-3B4B-5B76-60B10E5ED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908aa8cac7_0_150:notes">
            <a:extLst>
              <a:ext uri="{FF2B5EF4-FFF2-40B4-BE49-F238E27FC236}">
                <a16:creationId xmlns:a16="http://schemas.microsoft.com/office/drawing/2014/main" id="{986A0D3F-3853-191F-808B-193036EBE2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2" name="Google Shape;222;g2908aa8cac7_0_150:notes">
            <a:extLst>
              <a:ext uri="{FF2B5EF4-FFF2-40B4-BE49-F238E27FC236}">
                <a16:creationId xmlns:a16="http://schemas.microsoft.com/office/drawing/2014/main" id="{6D41FD05-81FB-4BA3-F858-D315F452FB8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55261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3E854A0C-7BB7-FDF1-840C-92D6F1405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908aa8cac7_0_150:notes">
            <a:extLst>
              <a:ext uri="{FF2B5EF4-FFF2-40B4-BE49-F238E27FC236}">
                <a16:creationId xmlns:a16="http://schemas.microsoft.com/office/drawing/2014/main" id="{F0F19CED-DC39-2B2D-0400-89E593FB16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2" name="Google Shape;222;g2908aa8cac7_0_150:notes">
            <a:extLst>
              <a:ext uri="{FF2B5EF4-FFF2-40B4-BE49-F238E27FC236}">
                <a16:creationId xmlns:a16="http://schemas.microsoft.com/office/drawing/2014/main" id="{74C3C2BE-D9CD-6E96-43E2-75C6632EE4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22714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4896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6860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908aa8cac7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2" name="Google Shape;222;g2908aa8cac7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22120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0001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8375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32981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4913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7450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94ee4020f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9" name="Google Shape;129;g294ee4020f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23118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4B71A954-D2A4-9CA8-E458-4AC3DE1EA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908aa8cac7_0_150:notes">
            <a:extLst>
              <a:ext uri="{FF2B5EF4-FFF2-40B4-BE49-F238E27FC236}">
                <a16:creationId xmlns:a16="http://schemas.microsoft.com/office/drawing/2014/main" id="{8D301296-01CB-68EB-2555-28C6386A4C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2" name="Google Shape;222;g2908aa8cac7_0_150:notes">
            <a:extLst>
              <a:ext uri="{FF2B5EF4-FFF2-40B4-BE49-F238E27FC236}">
                <a16:creationId xmlns:a16="http://schemas.microsoft.com/office/drawing/2014/main" id="{29AECD19-13B2-BC9B-85FD-16C0FB085F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56742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2A5C0EF-0270-CA48-AA47-B7EDEEF284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82" t="5124" r="20364" b="2719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4" name="Google Shape;84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94;p1">
            <a:extLst>
              <a:ext uri="{FF2B5EF4-FFF2-40B4-BE49-F238E27FC236}">
                <a16:creationId xmlns:a16="http://schemas.microsoft.com/office/drawing/2014/main" id="{1EDC4F99-5418-2146-BD44-F9BFE51A91D2}"/>
              </a:ext>
            </a:extLst>
          </p:cNvPr>
          <p:cNvSpPr txBox="1"/>
          <p:nvPr/>
        </p:nvSpPr>
        <p:spPr>
          <a:xfrm>
            <a:off x="371111" y="3545700"/>
            <a:ext cx="6569336" cy="280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90000"/>
              </a:lnSpc>
            </a:pPr>
            <a:r>
              <a:rPr lang="es-ES" sz="6700" dirty="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Habilidades</a:t>
            </a:r>
            <a:br>
              <a:rPr lang="es-ES" sz="6700" dirty="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</a:br>
            <a:r>
              <a:rPr lang="es-ES" sz="6700" dirty="0">
                <a:solidFill>
                  <a:schemeClr val="lt1"/>
                </a:solidFill>
                <a:latin typeface="Georgia" panose="02040502050405020303" pitchFamily="18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de influencia</a:t>
            </a:r>
          </a:p>
          <a:p>
            <a:pPr lvl="0"/>
            <a:r>
              <a:rPr lang="es-ES" sz="2800" i="1" dirty="0">
                <a:solidFill>
                  <a:schemeClr val="lt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sym typeface="Verdana"/>
              </a:rPr>
              <a:t>(Cómo conseguir que los demás nos ayuden más, y que acepten nuestras propuestas)</a:t>
            </a:r>
          </a:p>
        </p:txBody>
      </p:sp>
      <p:sp>
        <p:nvSpPr>
          <p:cNvPr id="6" name="Google Shape;141;g294ee4020ff_0_61">
            <a:extLst>
              <a:ext uri="{FF2B5EF4-FFF2-40B4-BE49-F238E27FC236}">
                <a16:creationId xmlns:a16="http://schemas.microsoft.com/office/drawing/2014/main" id="{B90F8121-A8A5-D24F-8D8A-B370893B635A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8F6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Google Shape;131;g294ee4020ff_0_61"/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2" name="Google Shape;132;g294ee4020ff_0_61"/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" name="Imagen 10">
            <a:extLst>
              <a:ext uri="{FF2B5EF4-FFF2-40B4-BE49-F238E27FC236}">
                <a16:creationId xmlns:a16="http://schemas.microsoft.com/office/drawing/2014/main" id="{E10FDF07-E84F-0F47-B636-4516B328B2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11"/>
          <a:stretch/>
        </p:blipFill>
        <p:spPr>
          <a:xfrm>
            <a:off x="7090800" y="0"/>
            <a:ext cx="5101200" cy="6858000"/>
          </a:xfrm>
          <a:prstGeom prst="rect">
            <a:avLst/>
          </a:prstGeom>
        </p:spPr>
      </p:pic>
      <p:sp>
        <p:nvSpPr>
          <p:cNvPr id="134" name="Google Shape;134;g294ee4020ff_0_61"/>
          <p:cNvSpPr txBox="1"/>
          <p:nvPr/>
        </p:nvSpPr>
        <p:spPr>
          <a:xfrm>
            <a:off x="437831" y="1906159"/>
            <a:ext cx="6247644" cy="3385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_tradnl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Escribe el nombre de las 3 personas con las que te llevas mejor. Las que están más cerca de ti en tu círculo de la </a:t>
            </a:r>
            <a:r>
              <a:rPr lang="es-ES_tradnl" sz="1800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influen</a:t>
            </a:r>
            <a:r>
              <a:rPr lang="es-ES_tradnl" sz="1800" i="1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SI</a:t>
            </a:r>
            <a:r>
              <a:rPr lang="es-ES_tradnl" sz="1800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a</a:t>
            </a:r>
            <a:r>
              <a:rPr lang="es-ES_tradnl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. </a:t>
            </a:r>
          </a:p>
          <a:p>
            <a:endParaRPr lang="es-ES_tradnl" sz="16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  <a:p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Responde a cada una de las 8 preguntas para cada una de ellas.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¿Dónde suele veranear?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¿Qué deportes practica/le gustan?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¿Qué tipo de música prefiere?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¿Cuántos hijos tiene, y de qué edades?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¿Qué es lo que le gusta más de su trabajo?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¿Qué ha estudiado?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¿Por qué objetivos le miden en el trabajo?</a:t>
            </a:r>
          </a:p>
          <a:p>
            <a:pPr marL="536575" lvl="0" indent="-312738">
              <a:buClrTx/>
              <a:buFont typeface="+mj-lt"/>
              <a:buAutoNum type="arabicPeriod"/>
              <a:defRPr/>
            </a:pPr>
            <a:r>
              <a:rPr lang="es-ES_tradnl" sz="18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¿Qué le gustaría hacer en un futuro (profesional)?</a:t>
            </a:r>
            <a:endParaRPr lang="es-ES_tradnl" sz="1800" b="1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</p:txBody>
      </p:sp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294ee4020ff_0_61"/>
          <p:cNvSpPr txBox="1"/>
          <p:nvPr/>
        </p:nvSpPr>
        <p:spPr>
          <a:xfrm>
            <a:off x="452820" y="834425"/>
            <a:ext cx="6004005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Ejercicio individual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1D6953C-305C-0647-B23E-B5777E8D3895}"/>
              </a:ext>
            </a:extLst>
          </p:cNvPr>
          <p:cNvSpPr/>
          <p:nvPr/>
        </p:nvSpPr>
        <p:spPr>
          <a:xfrm>
            <a:off x="412377" y="5479978"/>
            <a:ext cx="608488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_tradnl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Escribe el nombre de las 3 personas con las que quieres mejorar la relación, o que te ayuden más (las que están más lejos de ti en tu círculo de la </a:t>
            </a:r>
            <a:r>
              <a:rPr lang="es-ES_tradnl" sz="1800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influen</a:t>
            </a:r>
            <a:r>
              <a:rPr lang="es-ES_tradnl" sz="1800" i="1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SI</a:t>
            </a:r>
            <a:r>
              <a:rPr lang="es-ES_tradnl" sz="1800" dirty="0" err="1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a</a:t>
            </a:r>
            <a:r>
              <a:rPr lang="es-ES_tradnl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) y responde a las mismas preguntas.</a:t>
            </a:r>
          </a:p>
        </p:txBody>
      </p:sp>
      <p:sp>
        <p:nvSpPr>
          <p:cNvPr id="13" name="Google Shape;139;g294ee4020ff_0_61">
            <a:extLst>
              <a:ext uri="{FF2B5EF4-FFF2-40B4-BE49-F238E27FC236}">
                <a16:creationId xmlns:a16="http://schemas.microsoft.com/office/drawing/2014/main" id="{5DEDBF44-96A4-1949-A445-9130617F7637}"/>
              </a:ext>
            </a:extLst>
          </p:cNvPr>
          <p:cNvSpPr/>
          <p:nvPr/>
        </p:nvSpPr>
        <p:spPr>
          <a:xfrm>
            <a:off x="10560825" y="5456603"/>
            <a:ext cx="997200" cy="997200"/>
          </a:xfrm>
          <a:prstGeom prst="ellipse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" sz="2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4</a:t>
            </a:r>
            <a:r>
              <a:rPr lang="es-ES" sz="2800" b="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’</a:t>
            </a:r>
            <a:endParaRPr sz="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589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8F6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131;g294ee4020ff_0_61">
            <a:extLst>
              <a:ext uri="{FF2B5EF4-FFF2-40B4-BE49-F238E27FC236}">
                <a16:creationId xmlns:a16="http://schemas.microsoft.com/office/drawing/2014/main" id="{2D500BB3-E792-48F7-4CDE-247AA41306C1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" name="Google Shape;132;g294ee4020ff_0_61">
            <a:extLst>
              <a:ext uri="{FF2B5EF4-FFF2-40B4-BE49-F238E27FC236}">
                <a16:creationId xmlns:a16="http://schemas.microsoft.com/office/drawing/2014/main" id="{581E33B3-CBA4-C1EC-3C85-2B69148174B2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4" name="Google Shape;134;g294ee4020ff_0_61"/>
          <p:cNvSpPr txBox="1"/>
          <p:nvPr/>
        </p:nvSpPr>
        <p:spPr>
          <a:xfrm>
            <a:off x="452820" y="2214382"/>
            <a:ext cx="5101200" cy="347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_tradnl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Vuestro trabajo es bien sencillo: Tenéis que organizar la próxima convención de la compañía. Decidir dónde hacerla, la duración, las actividades… Para la organización contáis con un presupuesto máximo de 500€ por persona, contando desplazamientos. </a:t>
            </a:r>
          </a:p>
          <a:p>
            <a:pPr>
              <a:buClr>
                <a:schemeClr val="bg1"/>
              </a:buClr>
            </a:pPr>
            <a:endParaRPr lang="es-ES" sz="2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>
              <a:buClr>
                <a:schemeClr val="bg1"/>
              </a:buClr>
            </a:pPr>
            <a:r>
              <a:rPr lang="es-ES_tradnl" sz="2000" b="1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Ahora tenéis 3’ para que cada uno, individualmente, piense en cómo cree que se podría organizar, y luego tendréis 7’ para tomar la decisión en grupo.</a:t>
            </a:r>
          </a:p>
        </p:txBody>
      </p:sp>
      <p:pic>
        <p:nvPicPr>
          <p:cNvPr id="138" name="Google Shape;138;g294ee4020ff_0_61"/>
          <p:cNvPicPr preferRelativeResize="0"/>
          <p:nvPr/>
        </p:nvPicPr>
        <p:blipFill rotWithShape="1">
          <a:blip r:embed="rId3">
            <a:alphaModFix/>
          </a:blip>
          <a:srcRect t="8078" b="2154"/>
          <a:stretch/>
        </p:blipFill>
        <p:spPr>
          <a:xfrm>
            <a:off x="7090800" y="-6362"/>
            <a:ext cx="5101200" cy="6870728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g294ee4020ff_0_61"/>
          <p:cNvSpPr/>
          <p:nvPr/>
        </p:nvSpPr>
        <p:spPr>
          <a:xfrm>
            <a:off x="10560825" y="5456603"/>
            <a:ext cx="997200" cy="997200"/>
          </a:xfrm>
          <a:prstGeom prst="ellipse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ES" sz="2800" b="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3’</a:t>
            </a:r>
            <a:endParaRPr sz="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294ee4020ff_0_61"/>
          <p:cNvSpPr txBox="1"/>
          <p:nvPr/>
        </p:nvSpPr>
        <p:spPr>
          <a:xfrm>
            <a:off x="452820" y="783625"/>
            <a:ext cx="6004005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Ejercicio en grupos </a:t>
            </a:r>
          </a:p>
        </p:txBody>
      </p:sp>
    </p:spTree>
    <p:extLst>
      <p:ext uri="{BB962C8B-B14F-4D97-AF65-F5344CB8AC3E}">
        <p14:creationId xmlns:p14="http://schemas.microsoft.com/office/powerpoint/2010/main" val="143094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223">
          <a:extLst>
            <a:ext uri="{FF2B5EF4-FFF2-40B4-BE49-F238E27FC236}">
              <a16:creationId xmlns:a16="http://schemas.microsoft.com/office/drawing/2014/main" id="{94757618-FE92-8F8B-8837-9EFF99705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04A86DF4-41CC-4EC7-0846-ECE31F4D4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528" y="1198015"/>
            <a:ext cx="2876910" cy="295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41;g294ee4020ff_0_61">
            <a:extLst>
              <a:ext uri="{FF2B5EF4-FFF2-40B4-BE49-F238E27FC236}">
                <a16:creationId xmlns:a16="http://schemas.microsoft.com/office/drawing/2014/main" id="{1421DF74-240B-2D86-F3A1-F6CA194A66E3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es-E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kumimoji="0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4055E710-9380-3714-8ECC-3B4444DCC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5312">
            <a:off x="2962107" y="1820892"/>
            <a:ext cx="4551057" cy="562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DB5CA09-BBCA-0CF3-6420-20B834EC9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150" y="-10126663"/>
            <a:ext cx="6381750" cy="65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2F0AB95-1EAE-5A92-9736-8AB168D3C252}"/>
              </a:ext>
            </a:extLst>
          </p:cNvPr>
          <p:cNvSpPr txBox="1"/>
          <p:nvPr/>
        </p:nvSpPr>
        <p:spPr>
          <a:xfrm>
            <a:off x="9668741" y="1110216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simpático! ¡Siempre está de buen humor!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81E4E5D-28FB-EFBA-0099-25A458FE4E92}"/>
              </a:ext>
            </a:extLst>
          </p:cNvPr>
          <p:cNvSpPr txBox="1"/>
          <p:nvPr/>
        </p:nvSpPr>
        <p:spPr>
          <a:xfrm>
            <a:off x="9668741" y="3036171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pesado! ¡De todo ha de hacer broma!</a:t>
            </a: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125FDEA2-F381-1853-A0E8-6A12CAF02510}"/>
              </a:ext>
            </a:extLst>
          </p:cNvPr>
          <p:cNvSpPr/>
          <p:nvPr/>
        </p:nvSpPr>
        <p:spPr>
          <a:xfrm>
            <a:off x="7541443" y="857839"/>
            <a:ext cx="4520035" cy="1809947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1274F45-5B9A-D42D-438A-31BAD7F0F441}"/>
              </a:ext>
            </a:extLst>
          </p:cNvPr>
          <p:cNvSpPr/>
          <p:nvPr/>
        </p:nvSpPr>
        <p:spPr>
          <a:xfrm rot="20767279">
            <a:off x="6956011" y="1859132"/>
            <a:ext cx="914400" cy="914400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98CFDA35-24BE-CCF2-D432-2E4DAD37E145}"/>
              </a:ext>
            </a:extLst>
          </p:cNvPr>
          <p:cNvSpPr/>
          <p:nvPr/>
        </p:nvSpPr>
        <p:spPr>
          <a:xfrm>
            <a:off x="7541443" y="2507174"/>
            <a:ext cx="4520035" cy="1809947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C2CB572F-45FB-EB8B-F359-631E53C3B493}"/>
              </a:ext>
            </a:extLst>
          </p:cNvPr>
          <p:cNvSpPr/>
          <p:nvPr/>
        </p:nvSpPr>
        <p:spPr>
          <a:xfrm rot="21038172">
            <a:off x="7135046" y="2672577"/>
            <a:ext cx="914400" cy="914400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42;g294ee4020ff_0_61">
            <a:extLst>
              <a:ext uri="{FF2B5EF4-FFF2-40B4-BE49-F238E27FC236}">
                <a16:creationId xmlns:a16="http://schemas.microsoft.com/office/drawing/2014/main" id="{EFA4D648-08D3-B7AF-3A73-F1951059A728}"/>
              </a:ext>
            </a:extLst>
          </p:cNvPr>
          <p:cNvSpPr txBox="1"/>
          <p:nvPr/>
        </p:nvSpPr>
        <p:spPr>
          <a:xfrm>
            <a:off x="540225" y="826748"/>
            <a:ext cx="6569242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bg1"/>
                </a:solidFill>
                <a:latin typeface="Georgia"/>
                <a:ea typeface="Georgia"/>
                <a:cs typeface="Georgia"/>
                <a:sym typeface="Georgia"/>
              </a:rPr>
              <a:t>Nuestro filtro de la realidad</a:t>
            </a:r>
          </a:p>
        </p:txBody>
      </p:sp>
      <p:cxnSp>
        <p:nvCxnSpPr>
          <p:cNvPr id="4" name="Google Shape;131;g294ee4020ff_0_61">
            <a:extLst>
              <a:ext uri="{FF2B5EF4-FFF2-40B4-BE49-F238E27FC236}">
                <a16:creationId xmlns:a16="http://schemas.microsoft.com/office/drawing/2014/main" id="{A84EA14A-693E-6757-C619-0887D9F114ED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" name="Google Shape;132;g294ee4020ff_0_61">
            <a:extLst>
              <a:ext uri="{FF2B5EF4-FFF2-40B4-BE49-F238E27FC236}">
                <a16:creationId xmlns:a16="http://schemas.microsoft.com/office/drawing/2014/main" id="{FCAA073D-67B6-FB88-9C3C-4AC2FBCB67C3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50153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223">
          <a:extLst>
            <a:ext uri="{FF2B5EF4-FFF2-40B4-BE49-F238E27FC236}">
              <a16:creationId xmlns:a16="http://schemas.microsoft.com/office/drawing/2014/main" id="{F5DD2057-A54D-1145-853A-3ECB21403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D7EC7752-F691-56BC-DC49-BD0AE2C81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528" y="1198015"/>
            <a:ext cx="2876910" cy="295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Google Shape;228;g2908aa8cac7_0_150">
            <a:extLst>
              <a:ext uri="{FF2B5EF4-FFF2-40B4-BE49-F238E27FC236}">
                <a16:creationId xmlns:a16="http://schemas.microsoft.com/office/drawing/2014/main" id="{9139E984-1A04-7F99-71A7-2AFEE1F1E20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550593" y="15259"/>
            <a:ext cx="444394" cy="40365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41;g294ee4020ff_0_61">
            <a:extLst>
              <a:ext uri="{FF2B5EF4-FFF2-40B4-BE49-F238E27FC236}">
                <a16:creationId xmlns:a16="http://schemas.microsoft.com/office/drawing/2014/main" id="{511AD63F-4CEF-DDD0-F311-F4FD5CE3FBB1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es-E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kumimoji="0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D586D570-337A-FB20-77F2-427CC763E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5312">
            <a:off x="2962107" y="1820892"/>
            <a:ext cx="4551057" cy="562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36DAE5-418F-A66E-25D0-4A7F35DF9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150" y="-10126663"/>
            <a:ext cx="6381750" cy="65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17B4581-D331-D751-B538-4410249D4AD0}"/>
              </a:ext>
            </a:extLst>
          </p:cNvPr>
          <p:cNvSpPr txBox="1"/>
          <p:nvPr/>
        </p:nvSpPr>
        <p:spPr>
          <a:xfrm>
            <a:off x="9668741" y="1110216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simpático! ¡Siempre está de buen humor!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A07DBEC-0186-2627-EDE1-464394020A92}"/>
              </a:ext>
            </a:extLst>
          </p:cNvPr>
          <p:cNvSpPr txBox="1"/>
          <p:nvPr/>
        </p:nvSpPr>
        <p:spPr>
          <a:xfrm>
            <a:off x="9668741" y="3036171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pesado! ¡De todo ha de hacer broma!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F840D58E-5D65-9EDC-D2E4-F1F60D33DCD2}"/>
              </a:ext>
            </a:extLst>
          </p:cNvPr>
          <p:cNvSpPr/>
          <p:nvPr/>
        </p:nvSpPr>
        <p:spPr>
          <a:xfrm>
            <a:off x="7541443" y="2648579"/>
            <a:ext cx="4520035" cy="1809947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AD702BFF-EB9B-E8DE-DDFC-2EFFFBC0C697}"/>
              </a:ext>
            </a:extLst>
          </p:cNvPr>
          <p:cNvSpPr/>
          <p:nvPr/>
        </p:nvSpPr>
        <p:spPr>
          <a:xfrm rot="20767279">
            <a:off x="7161680" y="2708089"/>
            <a:ext cx="914400" cy="914400"/>
          </a:xfrm>
          <a:prstGeom prst="rect">
            <a:avLst/>
          </a:prstGeom>
          <a:solidFill>
            <a:srgbClr val="6094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42;g294ee4020ff_0_61">
            <a:extLst>
              <a:ext uri="{FF2B5EF4-FFF2-40B4-BE49-F238E27FC236}">
                <a16:creationId xmlns:a16="http://schemas.microsoft.com/office/drawing/2014/main" id="{81560C75-EF76-4A86-10B9-A1B186AD70C3}"/>
              </a:ext>
            </a:extLst>
          </p:cNvPr>
          <p:cNvSpPr txBox="1"/>
          <p:nvPr/>
        </p:nvSpPr>
        <p:spPr>
          <a:xfrm>
            <a:off x="540225" y="826748"/>
            <a:ext cx="6569242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bg1"/>
                </a:solidFill>
                <a:latin typeface="Georgia"/>
                <a:ea typeface="Georgia"/>
                <a:cs typeface="Georgia"/>
                <a:sym typeface="Georgia"/>
              </a:rPr>
              <a:t>Nuestro filtro de la realidad</a:t>
            </a:r>
          </a:p>
        </p:txBody>
      </p:sp>
      <p:cxnSp>
        <p:nvCxnSpPr>
          <p:cNvPr id="4" name="Google Shape;131;g294ee4020ff_0_61">
            <a:extLst>
              <a:ext uri="{FF2B5EF4-FFF2-40B4-BE49-F238E27FC236}">
                <a16:creationId xmlns:a16="http://schemas.microsoft.com/office/drawing/2014/main" id="{A2B34F2F-4262-11F4-E9E0-2A792747E81F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" name="Google Shape;132;g294ee4020ff_0_61">
            <a:extLst>
              <a:ext uri="{FF2B5EF4-FFF2-40B4-BE49-F238E27FC236}">
                <a16:creationId xmlns:a16="http://schemas.microsoft.com/office/drawing/2014/main" id="{69675A63-E48F-947B-1F20-9A2286375174}"/>
              </a:ext>
            </a:extLst>
          </p:cNvPr>
          <p:cNvCxnSpPr>
            <a:cxnSpLocks/>
          </p:cNvCxnSpPr>
          <p:nvPr/>
        </p:nvCxnSpPr>
        <p:spPr>
          <a:xfrm flipV="1">
            <a:off x="540225" y="1596159"/>
            <a:ext cx="7963746" cy="7677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538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223">
          <a:extLst>
            <a:ext uri="{FF2B5EF4-FFF2-40B4-BE49-F238E27FC236}">
              <a16:creationId xmlns:a16="http://schemas.microsoft.com/office/drawing/2014/main" id="{5FEB9311-2DB9-6410-C538-437A5B26F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D58B5B27-B29C-3EDB-F98D-30D0F6451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528" y="1198015"/>
            <a:ext cx="2876910" cy="295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Google Shape;141;g294ee4020ff_0_61">
            <a:extLst>
              <a:ext uri="{FF2B5EF4-FFF2-40B4-BE49-F238E27FC236}">
                <a16:creationId xmlns:a16="http://schemas.microsoft.com/office/drawing/2014/main" id="{72BB0F6A-2422-138D-CD26-DADDBDF55D8C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es-E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kumimoji="0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CEBD5D3E-EED1-19FE-DB37-107E69DC5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5312">
            <a:off x="2962107" y="1820892"/>
            <a:ext cx="4551057" cy="562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0A4B5C2-25C5-C561-BBA1-C3B4E1195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3150" y="-10126663"/>
            <a:ext cx="6381750" cy="656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B2494F8-0209-8ECB-6215-319DE78D674D}"/>
              </a:ext>
            </a:extLst>
          </p:cNvPr>
          <p:cNvSpPr txBox="1"/>
          <p:nvPr/>
        </p:nvSpPr>
        <p:spPr>
          <a:xfrm>
            <a:off x="9668741" y="1110216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simpático! ¡Siempre está de buen humor!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BBE0A61-60BC-19FC-BE1F-E1045F5026AC}"/>
              </a:ext>
            </a:extLst>
          </p:cNvPr>
          <p:cNvSpPr txBox="1"/>
          <p:nvPr/>
        </p:nvSpPr>
        <p:spPr>
          <a:xfrm>
            <a:off x="9668741" y="3036171"/>
            <a:ext cx="23927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¡Qué pesado! ¡De todo ha de hacer broma!</a:t>
            </a:r>
          </a:p>
        </p:txBody>
      </p:sp>
      <p:sp>
        <p:nvSpPr>
          <p:cNvPr id="2" name="Google Shape;142;g294ee4020ff_0_61">
            <a:extLst>
              <a:ext uri="{FF2B5EF4-FFF2-40B4-BE49-F238E27FC236}">
                <a16:creationId xmlns:a16="http://schemas.microsoft.com/office/drawing/2014/main" id="{915645DD-7A67-1691-9D74-02792765E6E3}"/>
              </a:ext>
            </a:extLst>
          </p:cNvPr>
          <p:cNvSpPr txBox="1"/>
          <p:nvPr/>
        </p:nvSpPr>
        <p:spPr>
          <a:xfrm>
            <a:off x="540225" y="826748"/>
            <a:ext cx="6569242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bg1"/>
                </a:solidFill>
                <a:latin typeface="Georgia"/>
                <a:ea typeface="Georgia"/>
                <a:cs typeface="Georgia"/>
                <a:sym typeface="Georgia"/>
              </a:rPr>
              <a:t>Nuestro filtro de la realidad</a:t>
            </a:r>
          </a:p>
        </p:txBody>
      </p:sp>
      <p:cxnSp>
        <p:nvCxnSpPr>
          <p:cNvPr id="4" name="Google Shape;131;g294ee4020ff_0_61">
            <a:extLst>
              <a:ext uri="{FF2B5EF4-FFF2-40B4-BE49-F238E27FC236}">
                <a16:creationId xmlns:a16="http://schemas.microsoft.com/office/drawing/2014/main" id="{4886A536-510D-F77F-660C-9E83FC8D01DA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" name="Google Shape;132;g294ee4020ff_0_61">
            <a:extLst>
              <a:ext uri="{FF2B5EF4-FFF2-40B4-BE49-F238E27FC236}">
                <a16:creationId xmlns:a16="http://schemas.microsoft.com/office/drawing/2014/main" id="{D83A8956-37F0-EA41-3EFA-6EA2952863E8}"/>
              </a:ext>
            </a:extLst>
          </p:cNvPr>
          <p:cNvCxnSpPr>
            <a:cxnSpLocks/>
          </p:cNvCxnSpPr>
          <p:nvPr/>
        </p:nvCxnSpPr>
        <p:spPr>
          <a:xfrm flipV="1">
            <a:off x="540225" y="1596159"/>
            <a:ext cx="7963746" cy="7677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57258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131;g294ee4020ff_0_61">
            <a:extLst>
              <a:ext uri="{FF2B5EF4-FFF2-40B4-BE49-F238E27FC236}">
                <a16:creationId xmlns:a16="http://schemas.microsoft.com/office/drawing/2014/main" id="{98F9F610-708D-7BFC-6393-644E0B31324B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" name="Google Shape;132;g294ee4020ff_0_61">
            <a:extLst>
              <a:ext uri="{FF2B5EF4-FFF2-40B4-BE49-F238E27FC236}">
                <a16:creationId xmlns:a16="http://schemas.microsoft.com/office/drawing/2014/main" id="{70423B86-2534-F910-7CD5-955E1142C60C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4AAD1091-D033-6F4A-B3CF-E88EEB517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98" t="-1" r="14913" b="-185"/>
          <a:stretch/>
        </p:blipFill>
        <p:spPr>
          <a:xfrm>
            <a:off x="7090800" y="-6363"/>
            <a:ext cx="5101200" cy="6870723"/>
          </a:xfrm>
          <a:prstGeom prst="rect">
            <a:avLst/>
          </a:prstGeom>
        </p:spPr>
      </p:pic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34;g294ee4020ff_0_61">
            <a:extLst>
              <a:ext uri="{FF2B5EF4-FFF2-40B4-BE49-F238E27FC236}">
                <a16:creationId xmlns:a16="http://schemas.microsoft.com/office/drawing/2014/main" id="{F640494A-1C28-8DFF-D6FC-9B66CF3CBE9C}"/>
              </a:ext>
            </a:extLst>
          </p:cNvPr>
          <p:cNvSpPr txBox="1"/>
          <p:nvPr/>
        </p:nvSpPr>
        <p:spPr>
          <a:xfrm>
            <a:off x="461340" y="2084106"/>
            <a:ext cx="5879500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s-ES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Nuestro filtro (prejuicios) determina la imagen que </a:t>
            </a:r>
            <a:r>
              <a:rPr lang="es-ES_tradnl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nos hacemos de los demás, y la etiqueta que les ponemos.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endParaRPr lang="es-ES_tradnl" sz="2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s-ES_tradnl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La etiqueta que le ponemos a las personas determina nuestro comportamiento en relación a ellas.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endParaRPr lang="es-ES" sz="2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s-ES_tradnl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El comportamiento que tenemos hacia alguien influye en la etiqueta que ese alguien nos pone a nosotros, y en cómo nos trata.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endParaRPr lang="es-ES_tradnl" sz="2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  <a:p>
            <a:r>
              <a:rPr lang="es-ES_tradnl" sz="20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 quiero que los demás cambien… ¡el primero que ha de cambiar soy yo!</a:t>
            </a:r>
            <a:endParaRPr lang="es-ES_tradnl" sz="2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</p:txBody>
      </p:sp>
      <p:sp>
        <p:nvSpPr>
          <p:cNvPr id="4" name="Google Shape;142;g294ee4020ff_0_61">
            <a:extLst>
              <a:ext uri="{FF2B5EF4-FFF2-40B4-BE49-F238E27FC236}">
                <a16:creationId xmlns:a16="http://schemas.microsoft.com/office/drawing/2014/main" id="{30B98CD4-8789-201F-5896-7EE71025FD58}"/>
              </a:ext>
            </a:extLst>
          </p:cNvPr>
          <p:cNvSpPr txBox="1"/>
          <p:nvPr/>
        </p:nvSpPr>
        <p:spPr>
          <a:xfrm>
            <a:off x="540225" y="826748"/>
            <a:ext cx="6569242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bg1"/>
                </a:solidFill>
                <a:latin typeface="Georgia"/>
                <a:ea typeface="Georgia"/>
                <a:cs typeface="Georgia"/>
                <a:sym typeface="Georgia"/>
              </a:rPr>
              <a:t>Nuestro filtro de la realidad</a:t>
            </a:r>
          </a:p>
        </p:txBody>
      </p:sp>
    </p:spTree>
    <p:extLst>
      <p:ext uri="{BB962C8B-B14F-4D97-AF65-F5344CB8AC3E}">
        <p14:creationId xmlns:p14="http://schemas.microsoft.com/office/powerpoint/2010/main" val="251303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42;g294ee4020ff_0_61">
            <a:extLst>
              <a:ext uri="{FF2B5EF4-FFF2-40B4-BE49-F238E27FC236}">
                <a16:creationId xmlns:a16="http://schemas.microsoft.com/office/drawing/2014/main" id="{82D73C58-4939-8ADB-A0FC-4061D63C8A39}"/>
              </a:ext>
            </a:extLst>
          </p:cNvPr>
          <p:cNvSpPr txBox="1"/>
          <p:nvPr/>
        </p:nvSpPr>
        <p:spPr>
          <a:xfrm>
            <a:off x="5285130" y="881805"/>
            <a:ext cx="5583419" cy="135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Un principio básico de la influencia: </a:t>
            </a:r>
            <a:r>
              <a:rPr lang="es-ES" sz="3800" dirty="0">
                <a:solidFill>
                  <a:srgbClr val="003C5E"/>
                </a:solidFill>
                <a:latin typeface="Georgia"/>
                <a:ea typeface="Georgia"/>
                <a:cs typeface="Georgia"/>
                <a:sym typeface="Georgia"/>
              </a:rPr>
              <a:t>Gustar</a:t>
            </a:r>
          </a:p>
        </p:txBody>
      </p:sp>
      <p:cxnSp>
        <p:nvCxnSpPr>
          <p:cNvPr id="5" name="Google Shape;131;g294ee4020ff_0_61">
            <a:extLst>
              <a:ext uri="{FF2B5EF4-FFF2-40B4-BE49-F238E27FC236}">
                <a16:creationId xmlns:a16="http://schemas.microsoft.com/office/drawing/2014/main" id="{B520DBC8-485A-A24D-3773-035806C67D01}"/>
              </a:ext>
            </a:extLst>
          </p:cNvPr>
          <p:cNvCxnSpPr>
            <a:cxnSpLocks/>
          </p:cNvCxnSpPr>
          <p:nvPr/>
        </p:nvCxnSpPr>
        <p:spPr>
          <a:xfrm>
            <a:off x="5349298" y="937428"/>
            <a:ext cx="6208727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" name="Google Shape;131;g294ee4020ff_0_61">
            <a:extLst>
              <a:ext uri="{FF2B5EF4-FFF2-40B4-BE49-F238E27FC236}">
                <a16:creationId xmlns:a16="http://schemas.microsoft.com/office/drawing/2014/main" id="{12CFADDC-BAE2-EE5B-4FC5-052613D16853}"/>
              </a:ext>
            </a:extLst>
          </p:cNvPr>
          <p:cNvCxnSpPr>
            <a:cxnSpLocks/>
          </p:cNvCxnSpPr>
          <p:nvPr/>
        </p:nvCxnSpPr>
        <p:spPr>
          <a:xfrm>
            <a:off x="5349298" y="2172670"/>
            <a:ext cx="6208727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" name="Google Shape;134;g294ee4020ff_0_61">
            <a:extLst>
              <a:ext uri="{FF2B5EF4-FFF2-40B4-BE49-F238E27FC236}">
                <a16:creationId xmlns:a16="http://schemas.microsoft.com/office/drawing/2014/main" id="{3C568479-DBFC-BD75-F689-C872881BE186}"/>
              </a:ext>
            </a:extLst>
          </p:cNvPr>
          <p:cNvSpPr txBox="1"/>
          <p:nvPr/>
        </p:nvSpPr>
        <p:spPr>
          <a:xfrm>
            <a:off x="5285128" y="2548368"/>
            <a:ext cx="6272895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bg1"/>
              </a:buClr>
            </a:pPr>
            <a:r>
              <a:rPr lang="es-ES" sz="2000" b="1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Tendemos a ayudar más, o a decir que sí más fácilmente, a aquellas personas que nos caen mejor y que “nos gustan” más.</a:t>
            </a:r>
          </a:p>
          <a:p>
            <a:pPr>
              <a:buClr>
                <a:schemeClr val="bg1"/>
              </a:buClr>
            </a:pPr>
            <a:endParaRPr lang="es-ES_tradnl" sz="1000" b="1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  <a:p>
            <a:pPr>
              <a:buClr>
                <a:schemeClr val="bg1"/>
              </a:buClr>
            </a:pPr>
            <a:endParaRPr lang="es-ES_tradnl" sz="2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>
              <a:buClr>
                <a:schemeClr val="bg1"/>
              </a:buClr>
            </a:pPr>
            <a:r>
              <a:rPr lang="es-ES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¿En qué grupo de personas tenéis más respuestas? </a:t>
            </a:r>
          </a:p>
          <a:p>
            <a:pPr>
              <a:buClr>
                <a:schemeClr val="bg1"/>
              </a:buClr>
            </a:pPr>
            <a:r>
              <a:rPr lang="es-ES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¿En el del que os lleváis bien con ellas, o en el del que no tanto?</a:t>
            </a:r>
          </a:p>
          <a:p>
            <a:pPr>
              <a:buClr>
                <a:schemeClr val="bg1"/>
              </a:buClr>
            </a:pPr>
            <a:endParaRPr lang="es-ES" sz="10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  <a:p>
            <a:pPr>
              <a:buClr>
                <a:schemeClr val="bg1"/>
              </a:buClr>
            </a:pPr>
            <a:endParaRPr lang="es-ES" sz="2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>
              <a:buClr>
                <a:schemeClr val="bg1"/>
              </a:buClr>
            </a:pPr>
            <a:r>
              <a:rPr lang="es-ES" sz="20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¿Cuáles son los 2 adjetivos con los que habéis definido a las personas con las que no os lleváis bien?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E459F0E-3F15-0788-C5AF-CBBD17595C18}"/>
              </a:ext>
            </a:extLst>
          </p:cNvPr>
          <p:cNvSpPr/>
          <p:nvPr/>
        </p:nvSpPr>
        <p:spPr>
          <a:xfrm>
            <a:off x="5285129" y="5588644"/>
            <a:ext cx="62728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s-ES" sz="2000" b="1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Si queremos gustarle a alguien, primero ese alguien tendrá que gustarnos a nosotros...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536CEF75-0C7F-13C6-850C-E215A0BE218E}"/>
              </a:ext>
            </a:extLst>
          </p:cNvPr>
          <p:cNvSpPr/>
          <p:nvPr/>
        </p:nvSpPr>
        <p:spPr>
          <a:xfrm>
            <a:off x="536533" y="1558898"/>
            <a:ext cx="3832698" cy="3832698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FE98CF0-A3D1-D542-85E4-84EAB17CEF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71" t="1439" r="26671" b="672"/>
          <a:stretch/>
        </p:blipFill>
        <p:spPr>
          <a:xfrm>
            <a:off x="0" y="0"/>
            <a:ext cx="4905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0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435A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41;g294ee4020ff_0_61">
            <a:extLst>
              <a:ext uri="{FF2B5EF4-FFF2-40B4-BE49-F238E27FC236}">
                <a16:creationId xmlns:a16="http://schemas.microsoft.com/office/drawing/2014/main" id="{427E8A3F-7981-0345-8B55-8CD3BB8ECC71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58;g294ee4020ff_1_35">
            <a:extLst>
              <a:ext uri="{FF2B5EF4-FFF2-40B4-BE49-F238E27FC236}">
                <a16:creationId xmlns:a16="http://schemas.microsoft.com/office/drawing/2014/main" id="{F90ADE7B-BD7D-7C42-936E-A205B5DABC96}"/>
              </a:ext>
            </a:extLst>
          </p:cNvPr>
          <p:cNvSpPr txBox="1"/>
          <p:nvPr/>
        </p:nvSpPr>
        <p:spPr>
          <a:xfrm>
            <a:off x="1157436" y="2059446"/>
            <a:ext cx="3008432" cy="135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800" dirty="0">
                <a:solidFill>
                  <a:schemeClr val="bg1"/>
                </a:solidFill>
                <a:latin typeface="Georgia" panose="02040502050405020303" pitchFamily="18" charset="0"/>
              </a:rPr>
              <a:t>Agenda de</a:t>
            </a:r>
          </a:p>
          <a:p>
            <a:r>
              <a:rPr lang="es-ES" sz="3800" dirty="0">
                <a:solidFill>
                  <a:schemeClr val="bg1"/>
                </a:solidFill>
                <a:latin typeface="Georgia" panose="02040502050405020303" pitchFamily="18" charset="0"/>
              </a:rPr>
              <a:t>la formación</a:t>
            </a:r>
          </a:p>
        </p:txBody>
      </p:sp>
      <p:cxnSp>
        <p:nvCxnSpPr>
          <p:cNvPr id="13" name="Google Shape;97;p2">
            <a:extLst>
              <a:ext uri="{FF2B5EF4-FFF2-40B4-BE49-F238E27FC236}">
                <a16:creationId xmlns:a16="http://schemas.microsoft.com/office/drawing/2014/main" id="{E4F3D322-9A09-D045-A3D6-87D79BA78017}"/>
              </a:ext>
            </a:extLst>
          </p:cNvPr>
          <p:cNvCxnSpPr>
            <a:cxnSpLocks/>
          </p:cNvCxnSpPr>
          <p:nvPr/>
        </p:nvCxnSpPr>
        <p:spPr>
          <a:xfrm>
            <a:off x="1162792" y="2023922"/>
            <a:ext cx="3006981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" name="Google Shape;98;p2">
            <a:extLst>
              <a:ext uri="{FF2B5EF4-FFF2-40B4-BE49-F238E27FC236}">
                <a16:creationId xmlns:a16="http://schemas.microsoft.com/office/drawing/2014/main" id="{2B26EA91-CDA6-0946-8E9B-AEFBC17D41C6}"/>
              </a:ext>
            </a:extLst>
          </p:cNvPr>
          <p:cNvCxnSpPr>
            <a:cxnSpLocks/>
          </p:cNvCxnSpPr>
          <p:nvPr/>
        </p:nvCxnSpPr>
        <p:spPr>
          <a:xfrm>
            <a:off x="1157435" y="3451733"/>
            <a:ext cx="3006981" cy="0"/>
          </a:xfrm>
          <a:prstGeom prst="straightConnector1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93;p2">
            <a:extLst>
              <a:ext uri="{FF2B5EF4-FFF2-40B4-BE49-F238E27FC236}">
                <a16:creationId xmlns:a16="http://schemas.microsoft.com/office/drawing/2014/main" id="{2FD78F53-2F44-D24D-8B31-C839A08B723A}"/>
              </a:ext>
            </a:extLst>
          </p:cNvPr>
          <p:cNvSpPr txBox="1"/>
          <p:nvPr/>
        </p:nvSpPr>
        <p:spPr>
          <a:xfrm>
            <a:off x="6096000" y="4178753"/>
            <a:ext cx="497083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Qué hacer y cómo para conseguir aumentar la probabilidad de que los demás acepten nuestras propuestas.</a:t>
            </a:r>
          </a:p>
        </p:txBody>
      </p:sp>
      <p:sp>
        <p:nvSpPr>
          <p:cNvPr id="22" name="Google Shape;94;p2">
            <a:extLst>
              <a:ext uri="{FF2B5EF4-FFF2-40B4-BE49-F238E27FC236}">
                <a16:creationId xmlns:a16="http://schemas.microsoft.com/office/drawing/2014/main" id="{4AC2746A-CBB4-F342-B8EE-F46168CBAF29}"/>
              </a:ext>
            </a:extLst>
          </p:cNvPr>
          <p:cNvSpPr/>
          <p:nvPr/>
        </p:nvSpPr>
        <p:spPr>
          <a:xfrm>
            <a:off x="5155453" y="4277052"/>
            <a:ext cx="705600" cy="705600"/>
          </a:xfrm>
          <a:prstGeom prst="ellipse">
            <a:avLst/>
          </a:prstGeom>
          <a:noFill/>
          <a:ln w="19050" cap="flat" cmpd="sng">
            <a:solidFill>
              <a:srgbClr val="FFFEE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es-ES" sz="29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3;p2">
            <a:extLst>
              <a:ext uri="{FF2B5EF4-FFF2-40B4-BE49-F238E27FC236}">
                <a16:creationId xmlns:a16="http://schemas.microsoft.com/office/drawing/2014/main" id="{458F015F-C801-A34E-9CFA-A3F8EE95FC09}"/>
              </a:ext>
            </a:extLst>
          </p:cNvPr>
          <p:cNvSpPr txBox="1"/>
          <p:nvPr/>
        </p:nvSpPr>
        <p:spPr>
          <a:xfrm>
            <a:off x="6096000" y="1954740"/>
            <a:ext cx="4465983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Qué hacer y cómo para conseguir que las personas con las que trabajamos estén más dispuestas a colaborar con nosotros.</a:t>
            </a:r>
          </a:p>
        </p:txBody>
      </p:sp>
      <p:sp>
        <p:nvSpPr>
          <p:cNvPr id="11" name="Google Shape;94;p2">
            <a:extLst>
              <a:ext uri="{FF2B5EF4-FFF2-40B4-BE49-F238E27FC236}">
                <a16:creationId xmlns:a16="http://schemas.microsoft.com/office/drawing/2014/main" id="{01D03B6B-3A80-8745-B1C2-7FF62A6914C1}"/>
              </a:ext>
            </a:extLst>
          </p:cNvPr>
          <p:cNvSpPr/>
          <p:nvPr/>
        </p:nvSpPr>
        <p:spPr>
          <a:xfrm>
            <a:off x="5155453" y="2030940"/>
            <a:ext cx="705600" cy="705600"/>
          </a:xfrm>
          <a:prstGeom prst="ellipse">
            <a:avLst/>
          </a:prstGeom>
          <a:noFill/>
          <a:ln w="19050" cap="flat" cmpd="sng">
            <a:solidFill>
              <a:srgbClr val="FFFEE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es-ES" sz="29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077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2F756C8-6443-6538-91AF-9E5C0CFC3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" r="-1" b="-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111;g2908aa8cac7_0_220">
            <a:extLst>
              <a:ext uri="{FF2B5EF4-FFF2-40B4-BE49-F238E27FC236}">
                <a16:creationId xmlns:a16="http://schemas.microsoft.com/office/drawing/2014/main" id="{AC3D52B4-30C3-D323-259A-05047A39C029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743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27A02B5-C7F3-D142-A6C5-79F0757D06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1715" b="1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Google Shape;111;g2908aa8cac7_0_220">
            <a:extLst>
              <a:ext uri="{FF2B5EF4-FFF2-40B4-BE49-F238E27FC236}">
                <a16:creationId xmlns:a16="http://schemas.microsoft.com/office/drawing/2014/main" id="{49B68D5F-E067-C80B-DF1A-B44A7EEA2A07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58;g294ee4020ff_1_35">
            <a:extLst>
              <a:ext uri="{FF2B5EF4-FFF2-40B4-BE49-F238E27FC236}">
                <a16:creationId xmlns:a16="http://schemas.microsoft.com/office/drawing/2014/main" id="{A92D29AF-B16A-374F-B041-2A7D5626835A}"/>
              </a:ext>
            </a:extLst>
          </p:cNvPr>
          <p:cNvSpPr txBox="1"/>
          <p:nvPr/>
        </p:nvSpPr>
        <p:spPr>
          <a:xfrm>
            <a:off x="597863" y="1985953"/>
            <a:ext cx="4384954" cy="4370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  <a:latin typeface="Georgia" panose="02040502050405020303" pitchFamily="18" charset="0"/>
              </a:rPr>
              <a:t>“La teoría es cuando se sabe todo y nada funciona. La práctica es cuando todo funciona y nadie sabe por qué. En este caso hemos combinado la teoría y la práctica: nada funciona… y nadie sabe por qué.”</a:t>
            </a:r>
          </a:p>
          <a:p>
            <a:endParaRPr lang="es-ES" sz="28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r>
              <a:rPr lang="es-ES" sz="2000" dirty="0">
                <a:solidFill>
                  <a:schemeClr val="bg1"/>
                </a:solidFill>
                <a:latin typeface="Georgia" panose="02040502050405020303" pitchFamily="18" charset="0"/>
              </a:rPr>
              <a:t>Albert Einstein</a:t>
            </a:r>
            <a:endParaRPr lang="es-ES" sz="28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90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C447007-54B0-B845-BAFC-2F01424FD2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l="769" t="3791" r="769" b="37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Google Shape;111;g2908aa8cac7_0_220">
            <a:extLst>
              <a:ext uri="{FF2B5EF4-FFF2-40B4-BE49-F238E27FC236}">
                <a16:creationId xmlns:a16="http://schemas.microsoft.com/office/drawing/2014/main" id="{49B68D5F-E067-C80B-DF1A-B44A7EEA2A07}"/>
              </a:ext>
            </a:extLst>
          </p:cNvPr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58;g294ee4020ff_1_35">
            <a:extLst>
              <a:ext uri="{FF2B5EF4-FFF2-40B4-BE49-F238E27FC236}">
                <a16:creationId xmlns:a16="http://schemas.microsoft.com/office/drawing/2014/main" id="{A92D29AF-B16A-374F-B041-2A7D5626835A}"/>
              </a:ext>
            </a:extLst>
          </p:cNvPr>
          <p:cNvSpPr txBox="1"/>
          <p:nvPr/>
        </p:nvSpPr>
        <p:spPr>
          <a:xfrm>
            <a:off x="694478" y="3730469"/>
            <a:ext cx="5401522" cy="2808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  <a:latin typeface="Georgia" panose="02040502050405020303" pitchFamily="18" charset="0"/>
              </a:rPr>
              <a:t>Ya no podemos conseguir las cosas trabajando solos.</a:t>
            </a:r>
          </a:p>
          <a:p>
            <a:endParaRPr lang="es-ES" sz="105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r>
              <a:rPr lang="es-ES" sz="3200" dirty="0">
                <a:solidFill>
                  <a:schemeClr val="bg1"/>
                </a:solidFill>
                <a:latin typeface="Georgia" panose="02040502050405020303" pitchFamily="18" charset="0"/>
              </a:rPr>
              <a:t>En un mundo interconectado dependemos de la ayuda de los demás.</a:t>
            </a:r>
          </a:p>
        </p:txBody>
      </p:sp>
    </p:spTree>
    <p:extLst>
      <p:ext uri="{BB962C8B-B14F-4D97-AF65-F5344CB8AC3E}">
        <p14:creationId xmlns:p14="http://schemas.microsoft.com/office/powerpoint/2010/main" val="262396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42;g294ee4020ff_0_61">
            <a:extLst>
              <a:ext uri="{FF2B5EF4-FFF2-40B4-BE49-F238E27FC236}">
                <a16:creationId xmlns:a16="http://schemas.microsoft.com/office/drawing/2014/main" id="{12F1B3B6-D5BB-BC43-B09E-7A288FC29F21}"/>
              </a:ext>
            </a:extLst>
          </p:cNvPr>
          <p:cNvSpPr txBox="1"/>
          <p:nvPr/>
        </p:nvSpPr>
        <p:spPr>
          <a:xfrm>
            <a:off x="540225" y="794646"/>
            <a:ext cx="7478360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Nuestro círculo de la </a:t>
            </a:r>
            <a:r>
              <a:rPr lang="es-ES" sz="38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influen</a:t>
            </a:r>
            <a:r>
              <a:rPr lang="es-ES" sz="3800" i="1" dirty="0" err="1">
                <a:solidFill>
                  <a:srgbClr val="003C5E"/>
                </a:solidFill>
                <a:latin typeface="Georgia"/>
                <a:ea typeface="Georgia"/>
                <a:cs typeface="Georgia"/>
                <a:sym typeface="Georgia"/>
              </a:rPr>
              <a:t>SI</a:t>
            </a:r>
            <a:r>
              <a:rPr lang="es-ES" sz="38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</a:t>
            </a:r>
            <a:endParaRPr lang="es-ES" sz="38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2" name="Google Shape;131;g294ee4020ff_0_61">
            <a:extLst>
              <a:ext uri="{FF2B5EF4-FFF2-40B4-BE49-F238E27FC236}">
                <a16:creationId xmlns:a16="http://schemas.microsoft.com/office/drawing/2014/main" id="{ACF73342-420E-8445-83B9-BA260839E6C0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32;g294ee4020ff_0_61">
            <a:extLst>
              <a:ext uri="{FF2B5EF4-FFF2-40B4-BE49-F238E27FC236}">
                <a16:creationId xmlns:a16="http://schemas.microsoft.com/office/drawing/2014/main" id="{BED0AD52-D418-DD4F-8A89-3B62FFB7855C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1B217916-CBA1-184C-A623-43FA17F83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058" y="1935013"/>
            <a:ext cx="4481883" cy="448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94B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42;g294ee4020ff_0_61">
            <a:extLst>
              <a:ext uri="{FF2B5EF4-FFF2-40B4-BE49-F238E27FC236}">
                <a16:creationId xmlns:a16="http://schemas.microsoft.com/office/drawing/2014/main" id="{12F1B3B6-D5BB-BC43-B09E-7A288FC29F21}"/>
              </a:ext>
            </a:extLst>
          </p:cNvPr>
          <p:cNvSpPr txBox="1"/>
          <p:nvPr/>
        </p:nvSpPr>
        <p:spPr>
          <a:xfrm>
            <a:off x="540225" y="794646"/>
            <a:ext cx="7478360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Nuestro círculo de la </a:t>
            </a:r>
            <a:r>
              <a:rPr lang="es-ES" sz="38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influen</a:t>
            </a:r>
            <a:r>
              <a:rPr lang="es-ES" sz="3800" i="1" dirty="0" err="1">
                <a:solidFill>
                  <a:srgbClr val="003C5E"/>
                </a:solidFill>
                <a:latin typeface="Georgia"/>
                <a:ea typeface="Georgia"/>
                <a:cs typeface="Georgia"/>
                <a:sym typeface="Georgia"/>
              </a:rPr>
              <a:t>SI</a:t>
            </a:r>
            <a:r>
              <a:rPr lang="es-ES" sz="38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</a:t>
            </a:r>
            <a:endParaRPr lang="es-ES" sz="38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2" name="Google Shape;131;g294ee4020ff_0_61">
            <a:extLst>
              <a:ext uri="{FF2B5EF4-FFF2-40B4-BE49-F238E27FC236}">
                <a16:creationId xmlns:a16="http://schemas.microsoft.com/office/drawing/2014/main" id="{ACF73342-420E-8445-83B9-BA260839E6C0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32;g294ee4020ff_0_61">
            <a:extLst>
              <a:ext uri="{FF2B5EF4-FFF2-40B4-BE49-F238E27FC236}">
                <a16:creationId xmlns:a16="http://schemas.microsoft.com/office/drawing/2014/main" id="{BED0AD52-D418-DD4F-8A89-3B62FFB7855C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1B217916-CBA1-184C-A623-43FA17F83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058" y="1935013"/>
            <a:ext cx="4481883" cy="4481883"/>
          </a:xfrm>
          <a:prstGeom prst="rect">
            <a:avLst/>
          </a:prstGeom>
        </p:spPr>
      </p:pic>
      <p:sp>
        <p:nvSpPr>
          <p:cNvPr id="9" name="Google Shape;134;g294ee4020ff_0_61">
            <a:extLst>
              <a:ext uri="{FF2B5EF4-FFF2-40B4-BE49-F238E27FC236}">
                <a16:creationId xmlns:a16="http://schemas.microsoft.com/office/drawing/2014/main" id="{3ACDE61E-A606-D143-9FEC-901370811B03}"/>
              </a:ext>
            </a:extLst>
          </p:cNvPr>
          <p:cNvSpPr txBox="1"/>
          <p:nvPr/>
        </p:nvSpPr>
        <p:spPr>
          <a:xfrm>
            <a:off x="573767" y="2376117"/>
            <a:ext cx="2734196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r">
              <a:buClr>
                <a:schemeClr val="bg1"/>
              </a:buClr>
            </a:pPr>
            <a:r>
              <a:rPr lang="es-ES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Compañeros/Clientes que </a:t>
            </a:r>
            <a:r>
              <a:rPr lang="es-ES" sz="1800" b="1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SI nos ayudan</a:t>
            </a:r>
            <a:r>
              <a:rPr lang="es-ES" sz="18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 a conseguir nuestros objetivos</a:t>
            </a:r>
            <a:endParaRPr lang="es-ES" sz="24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</p:txBody>
      </p:sp>
      <p:sp>
        <p:nvSpPr>
          <p:cNvPr id="10" name="Google Shape;134;g294ee4020ff_0_61">
            <a:extLst>
              <a:ext uri="{FF2B5EF4-FFF2-40B4-BE49-F238E27FC236}">
                <a16:creationId xmlns:a16="http://schemas.microsoft.com/office/drawing/2014/main" id="{C44C7463-42A6-0448-B06D-CB09C5460E98}"/>
              </a:ext>
            </a:extLst>
          </p:cNvPr>
          <p:cNvSpPr txBox="1"/>
          <p:nvPr/>
        </p:nvSpPr>
        <p:spPr>
          <a:xfrm>
            <a:off x="9191054" y="4605250"/>
            <a:ext cx="236697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buClr>
                <a:schemeClr val="bg1"/>
              </a:buClr>
              <a:defRPr sz="160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defRPr>
            </a:lvl1pPr>
          </a:lstStyle>
          <a:p>
            <a:r>
              <a:rPr lang="es-ES_tradnl" sz="1800" dirty="0"/>
              <a:t>Compañeros / Clientes que</a:t>
            </a:r>
            <a:r>
              <a:rPr lang="es-ES_tradnl" sz="1800" b="1" dirty="0"/>
              <a:t> NO nos ayuda</a:t>
            </a:r>
            <a:r>
              <a:rPr lang="es-ES_tradnl" sz="1800" dirty="0"/>
              <a:t>n a conseguir nuestros objetivos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3FD19BA4-684D-5940-ABCC-E1E41D5866E1}"/>
              </a:ext>
            </a:extLst>
          </p:cNvPr>
          <p:cNvCxnSpPr>
            <a:cxnSpLocks/>
          </p:cNvCxnSpPr>
          <p:nvPr/>
        </p:nvCxnSpPr>
        <p:spPr>
          <a:xfrm>
            <a:off x="3311288" y="2534986"/>
            <a:ext cx="18236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9592E6F8-6F8E-0D4B-98FA-3F9E77A652E4}"/>
              </a:ext>
            </a:extLst>
          </p:cNvPr>
          <p:cNvCxnSpPr>
            <a:cxnSpLocks/>
          </p:cNvCxnSpPr>
          <p:nvPr/>
        </p:nvCxnSpPr>
        <p:spPr>
          <a:xfrm>
            <a:off x="8994371" y="4781481"/>
            <a:ext cx="18236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ipse 2">
            <a:extLst>
              <a:ext uri="{FF2B5EF4-FFF2-40B4-BE49-F238E27FC236}">
                <a16:creationId xmlns:a16="http://schemas.microsoft.com/office/drawing/2014/main" id="{73953B9C-7C21-6CFC-4304-69C32566DF2D}"/>
              </a:ext>
            </a:extLst>
          </p:cNvPr>
          <p:cNvSpPr/>
          <p:nvPr/>
        </p:nvSpPr>
        <p:spPr>
          <a:xfrm>
            <a:off x="5015591" y="3093346"/>
            <a:ext cx="2160818" cy="2160818"/>
          </a:xfrm>
          <a:prstGeom prst="ellipse">
            <a:avLst/>
          </a:prstGeom>
          <a:solidFill>
            <a:srgbClr val="EEE6D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írculo: vacío 5">
            <a:extLst>
              <a:ext uri="{FF2B5EF4-FFF2-40B4-BE49-F238E27FC236}">
                <a16:creationId xmlns:a16="http://schemas.microsoft.com/office/drawing/2014/main" id="{0F8F1393-C86A-57E9-2FD3-AC1268B83665}"/>
              </a:ext>
            </a:extLst>
          </p:cNvPr>
          <p:cNvSpPr/>
          <p:nvPr/>
        </p:nvSpPr>
        <p:spPr>
          <a:xfrm>
            <a:off x="3887908" y="1948245"/>
            <a:ext cx="4421270" cy="4451019"/>
          </a:xfrm>
          <a:prstGeom prst="donut">
            <a:avLst/>
          </a:prstGeom>
          <a:solidFill>
            <a:srgbClr val="6D435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B5CD6BDD-B09D-3242-AAA1-8E82A3BCCE92}"/>
              </a:ext>
            </a:extLst>
          </p:cNvPr>
          <p:cNvCxnSpPr>
            <a:cxnSpLocks/>
          </p:cNvCxnSpPr>
          <p:nvPr/>
        </p:nvCxnSpPr>
        <p:spPr>
          <a:xfrm flipH="1" flipV="1">
            <a:off x="3490328" y="2534986"/>
            <a:ext cx="1830609" cy="100940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F704D204-60B4-4940-BCE2-531ED2E548E3}"/>
              </a:ext>
            </a:extLst>
          </p:cNvPr>
          <p:cNvCxnSpPr>
            <a:cxnSpLocks/>
          </p:cNvCxnSpPr>
          <p:nvPr/>
        </p:nvCxnSpPr>
        <p:spPr>
          <a:xfrm flipH="1" flipV="1">
            <a:off x="7750629" y="4423954"/>
            <a:ext cx="1243742" cy="35752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25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435A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Google Shape;131;g294ee4020ff_0_61">
            <a:extLst>
              <a:ext uri="{FF2B5EF4-FFF2-40B4-BE49-F238E27FC236}">
                <a16:creationId xmlns:a16="http://schemas.microsoft.com/office/drawing/2014/main" id="{A439A8B9-784A-B2DC-1286-DBBEC0B9E757}"/>
              </a:ext>
            </a:extLst>
          </p:cNvPr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" name="Google Shape;132;g294ee4020ff_0_61">
            <a:extLst>
              <a:ext uri="{FF2B5EF4-FFF2-40B4-BE49-F238E27FC236}">
                <a16:creationId xmlns:a16="http://schemas.microsoft.com/office/drawing/2014/main" id="{BB652B17-39D1-1B6F-FE40-7CDA6CD7B894}"/>
              </a:ext>
            </a:extLst>
          </p:cNvPr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923AF422-2314-994C-9516-ABC39A75B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39" r="28889"/>
          <a:stretch/>
        </p:blipFill>
        <p:spPr>
          <a:xfrm>
            <a:off x="7090800" y="-3194"/>
            <a:ext cx="5101200" cy="6858000"/>
          </a:xfrm>
          <a:prstGeom prst="rect">
            <a:avLst/>
          </a:prstGeom>
        </p:spPr>
      </p:pic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42;g294ee4020ff_0_61">
            <a:extLst>
              <a:ext uri="{FF2B5EF4-FFF2-40B4-BE49-F238E27FC236}">
                <a16:creationId xmlns:a16="http://schemas.microsoft.com/office/drawing/2014/main" id="{12F1B3B6-D5BB-BC43-B09E-7A288FC29F21}"/>
              </a:ext>
            </a:extLst>
          </p:cNvPr>
          <p:cNvSpPr txBox="1"/>
          <p:nvPr/>
        </p:nvSpPr>
        <p:spPr>
          <a:xfrm>
            <a:off x="540225" y="817334"/>
            <a:ext cx="5101200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buSzPts val="3800"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Nuestro plan de acción</a:t>
            </a:r>
          </a:p>
        </p:txBody>
      </p:sp>
      <p:sp>
        <p:nvSpPr>
          <p:cNvPr id="29" name="Google Shape;134;g294ee4020ff_0_61">
            <a:extLst>
              <a:ext uri="{FF2B5EF4-FFF2-40B4-BE49-F238E27FC236}">
                <a16:creationId xmlns:a16="http://schemas.microsoft.com/office/drawing/2014/main" id="{13B12E46-B26F-664B-B6DC-20F39CDFE6C0}"/>
              </a:ext>
            </a:extLst>
          </p:cNvPr>
          <p:cNvSpPr txBox="1"/>
          <p:nvPr/>
        </p:nvSpPr>
        <p:spPr>
          <a:xfrm>
            <a:off x="540225" y="2086998"/>
            <a:ext cx="4879914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bg1"/>
              </a:buClr>
            </a:pPr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No tener </a:t>
            </a:r>
            <a:r>
              <a:rPr lang="es-ES_tradnl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un objetivo concreto es como disparar a ciegas… nunca sabes a qué o a quién le darás</a:t>
            </a:r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.</a:t>
            </a:r>
          </a:p>
          <a:p>
            <a:pPr>
              <a:buClr>
                <a:schemeClr val="bg1"/>
              </a:buClr>
            </a:pPr>
            <a:endParaRPr lang="es-ES" sz="24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>
              <a:buClr>
                <a:schemeClr val="bg1"/>
              </a:buClr>
            </a:pPr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Sólo cuando tenemos un objetivo concreto podemos focalizar nuestro esfuerzo de forma eficiente.</a:t>
            </a:r>
          </a:p>
        </p:txBody>
      </p:sp>
    </p:spTree>
    <p:extLst>
      <p:ext uri="{BB962C8B-B14F-4D97-AF65-F5344CB8AC3E}">
        <p14:creationId xmlns:p14="http://schemas.microsoft.com/office/powerpoint/2010/main" val="250472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8F6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Google Shape;131;g294ee4020ff_0_61"/>
          <p:cNvCxnSpPr/>
          <p:nvPr/>
        </p:nvCxnSpPr>
        <p:spPr>
          <a:xfrm>
            <a:off x="540225" y="791775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2" name="Google Shape;132;g294ee4020ff_0_61"/>
          <p:cNvCxnSpPr/>
          <p:nvPr/>
        </p:nvCxnSpPr>
        <p:spPr>
          <a:xfrm>
            <a:off x="540225" y="1603836"/>
            <a:ext cx="11017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" name="Imagen 10">
            <a:extLst>
              <a:ext uri="{FF2B5EF4-FFF2-40B4-BE49-F238E27FC236}">
                <a16:creationId xmlns:a16="http://schemas.microsoft.com/office/drawing/2014/main" id="{E10FDF07-E84F-0F47-B636-4516B328B2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11"/>
          <a:stretch/>
        </p:blipFill>
        <p:spPr>
          <a:xfrm>
            <a:off x="7090800" y="0"/>
            <a:ext cx="5101200" cy="6858000"/>
          </a:xfrm>
          <a:prstGeom prst="rect">
            <a:avLst/>
          </a:prstGeom>
        </p:spPr>
      </p:pic>
      <p:sp>
        <p:nvSpPr>
          <p:cNvPr id="134" name="Google Shape;134;g294ee4020ff_0_61"/>
          <p:cNvSpPr txBox="1"/>
          <p:nvPr/>
        </p:nvSpPr>
        <p:spPr>
          <a:xfrm>
            <a:off x="452820" y="1935013"/>
            <a:ext cx="564318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Define con dos adjetivos </a:t>
            </a:r>
            <a:r>
              <a:rPr lang="es-ES_tradnl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a tus dos compañeros / clientes más “difíciles”, o a aquellos que te gustaría que te ayudaran más de lo que lo hacen hoy. </a:t>
            </a:r>
          </a:p>
          <a:p>
            <a:endParaRPr lang="es-ES_tradnl" sz="2400" dirty="0">
              <a:solidFill>
                <a:schemeClr val="bg1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</a:endParaRPr>
          </a:p>
          <a:p>
            <a:r>
              <a:rPr lang="es-ES_tradnl" sz="2400" dirty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Y piensa, ¿con qué animal los asociarías?</a:t>
            </a:r>
          </a:p>
        </p:txBody>
      </p:sp>
      <p:sp>
        <p:nvSpPr>
          <p:cNvPr id="141" name="Google Shape;141;g294ee4020ff_0_61"/>
          <p:cNvSpPr/>
          <p:nvPr/>
        </p:nvSpPr>
        <p:spPr>
          <a:xfrm>
            <a:off x="10139950" y="214350"/>
            <a:ext cx="1747200" cy="483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s-ES" sz="19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Logo empresa</a:t>
            </a:r>
            <a:endParaRPr sz="19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294ee4020ff_0_61"/>
          <p:cNvSpPr txBox="1"/>
          <p:nvPr/>
        </p:nvSpPr>
        <p:spPr>
          <a:xfrm>
            <a:off x="452820" y="834425"/>
            <a:ext cx="6004005" cy="769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lang="es-ES" sz="38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Ejercicio individual</a:t>
            </a:r>
          </a:p>
        </p:txBody>
      </p:sp>
    </p:spTree>
    <p:extLst>
      <p:ext uri="{BB962C8B-B14F-4D97-AF65-F5344CB8AC3E}">
        <p14:creationId xmlns:p14="http://schemas.microsoft.com/office/powerpoint/2010/main" val="232214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13169</TotalTime>
  <Words>783</Words>
  <Application>Microsoft Office PowerPoint</Application>
  <PresentationFormat>Panorámica</PresentationFormat>
  <Paragraphs>88</Paragraphs>
  <Slides>16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0" baseType="lpstr">
      <vt:lpstr>Arial</vt:lpstr>
      <vt:lpstr>Calibri</vt:lpstr>
      <vt:lpstr>Georgia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Villar, Jordi</dc:creator>
  <cp:lastModifiedBy>Villar, Jordi</cp:lastModifiedBy>
  <cp:revision>165</cp:revision>
  <dcterms:created xsi:type="dcterms:W3CDTF">2023-04-05T14:19:20Z</dcterms:created>
  <dcterms:modified xsi:type="dcterms:W3CDTF">2024-12-17T16:03:39Z</dcterms:modified>
</cp:coreProperties>
</file>