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876" r:id="rId4"/>
    <p:sldId id="882" r:id="rId5"/>
    <p:sldId id="890" r:id="rId6"/>
    <p:sldId id="888" r:id="rId7"/>
    <p:sldId id="2147377973" r:id="rId8"/>
    <p:sldId id="2147377976" r:id="rId9"/>
    <p:sldId id="889" r:id="rId10"/>
    <p:sldId id="894" r:id="rId11"/>
    <p:sldId id="891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2" roundtripDataSignature="AMtx7miiO2jT1T+onEuXjvvI0jGN5vlc+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8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6"/>
    <a:srgbClr val="CD8F61"/>
    <a:srgbClr val="133D5E"/>
    <a:srgbClr val="EBE1D9"/>
    <a:srgbClr val="6C435A"/>
    <a:srgbClr val="1E0100"/>
    <a:srgbClr val="180D00"/>
    <a:srgbClr val="000000"/>
    <a:srgbClr val="003C5E"/>
    <a:srgbClr val="609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6DC350-1C6C-40BE-842B-752C60357EC3}" v="499" dt="2024-07-25T12:12:28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62"/>
    <p:restoredTop sz="96281"/>
  </p:normalViewPr>
  <p:slideViewPr>
    <p:cSldViewPr snapToGrid="0" snapToObjects="1">
      <p:cViewPr varScale="1">
        <p:scale>
          <a:sx n="103" d="100"/>
          <a:sy n="103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84" Type="http://schemas.openxmlformats.org/officeDocument/2006/relationships/presProps" Target="presProps.xml"/><Relationship Id="rId89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83" Type="http://schemas.openxmlformats.org/officeDocument/2006/relationships/commentAuthors" Target="commentAuthors.xml"/><Relationship Id="rId88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87" Type="http://schemas.openxmlformats.org/officeDocument/2006/relationships/tableStyles" Target="tableStyles.xml"/><Relationship Id="rId5" Type="http://schemas.openxmlformats.org/officeDocument/2006/relationships/slide" Target="slides/slide3.xml"/><Relationship Id="rId82" Type="http://customschemas.google.com/relationships/presentationmetadata" Target="metadata"/><Relationship Id="rId10" Type="http://schemas.openxmlformats.org/officeDocument/2006/relationships/slide" Target="slides/slide8.xml"/><Relationship Id="rId86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ar, Jordi" userId="d2fedb52-a70f-44dc-89d3-611040bdb6ab" providerId="ADAL" clId="{3BC74046-1CD9-4F43-A529-9A6E370D8F60}"/>
    <pc:docChg chg="custSel delSld modSld">
      <pc:chgData name="Villar, Jordi" userId="d2fedb52-a70f-44dc-89d3-611040bdb6ab" providerId="ADAL" clId="{3BC74046-1CD9-4F43-A529-9A6E370D8F60}" dt="2024-06-01T09:42:08.268" v="21"/>
      <pc:docMkLst>
        <pc:docMk/>
      </pc:docMkLst>
      <pc:sldChg chg="del">
        <pc:chgData name="Villar, Jordi" userId="d2fedb52-a70f-44dc-89d3-611040bdb6ab" providerId="ADAL" clId="{3BC74046-1CD9-4F43-A529-9A6E370D8F60}" dt="2024-06-01T09:37:11.386" v="2" actId="47"/>
        <pc:sldMkLst>
          <pc:docMk/>
          <pc:sldMk cId="3877000396" sldId="878"/>
        </pc:sldMkLst>
      </pc:sldChg>
      <pc:sldChg chg="delSp mod">
        <pc:chgData name="Villar, Jordi" userId="d2fedb52-a70f-44dc-89d3-611040bdb6ab" providerId="ADAL" clId="{3BC74046-1CD9-4F43-A529-9A6E370D8F60}" dt="2024-06-01T09:36:34.965" v="0" actId="478"/>
        <pc:sldMkLst>
          <pc:docMk/>
          <pc:sldMk cId="1202131746" sldId="882"/>
        </pc:sldMkLst>
        <pc:spChg chg="del">
          <ac:chgData name="Villar, Jordi" userId="d2fedb52-a70f-44dc-89d3-611040bdb6ab" providerId="ADAL" clId="{3BC74046-1CD9-4F43-A529-9A6E370D8F60}" dt="2024-06-01T09:36:34.965" v="0" actId="478"/>
          <ac:spMkLst>
            <pc:docMk/>
            <pc:sldMk cId="1202131746" sldId="882"/>
            <ac:spMk id="2" creationId="{670A3AE3-B01C-3D79-0B37-9C192383D2E9}"/>
          </ac:spMkLst>
        </pc:spChg>
      </pc:sldChg>
      <pc:sldChg chg="del">
        <pc:chgData name="Villar, Jordi" userId="d2fedb52-a70f-44dc-89d3-611040bdb6ab" providerId="ADAL" clId="{3BC74046-1CD9-4F43-A529-9A6E370D8F60}" dt="2024-06-01T09:37:24.580" v="3" actId="47"/>
        <pc:sldMkLst>
          <pc:docMk/>
          <pc:sldMk cId="2593896456" sldId="884"/>
        </pc:sldMkLst>
      </pc:sldChg>
      <pc:sldChg chg="addSp delSp modSp mod delAnim modAnim">
        <pc:chgData name="Villar, Jordi" userId="d2fedb52-a70f-44dc-89d3-611040bdb6ab" providerId="ADAL" clId="{3BC74046-1CD9-4F43-A529-9A6E370D8F60}" dt="2024-06-01T09:42:08.268" v="21"/>
        <pc:sldMkLst>
          <pc:docMk/>
          <pc:sldMk cId="1716446497" sldId="888"/>
        </pc:sldMkLst>
        <pc:spChg chg="del">
          <ac:chgData name="Villar, Jordi" userId="d2fedb52-a70f-44dc-89d3-611040bdb6ab" providerId="ADAL" clId="{3BC74046-1CD9-4F43-A529-9A6E370D8F60}" dt="2024-06-01T09:38:48.229" v="17" actId="478"/>
          <ac:spMkLst>
            <pc:docMk/>
            <pc:sldMk cId="1716446497" sldId="888"/>
            <ac:spMk id="2" creationId="{670A3AE3-B01C-3D79-0B37-9C192383D2E9}"/>
          </ac:spMkLst>
        </pc:spChg>
        <pc:picChg chg="del mod">
          <ac:chgData name="Villar, Jordi" userId="d2fedb52-a70f-44dc-89d3-611040bdb6ab" providerId="ADAL" clId="{3BC74046-1CD9-4F43-A529-9A6E370D8F60}" dt="2024-06-01T09:38:58.377" v="20" actId="478"/>
          <ac:picMkLst>
            <pc:docMk/>
            <pc:sldMk cId="1716446497" sldId="888"/>
            <ac:picMk id="3" creationId="{5083EBD7-A1A3-8D73-AE43-03F2C3E4919C}"/>
          </ac:picMkLst>
        </pc:picChg>
        <pc:picChg chg="add mod">
          <ac:chgData name="Villar, Jordi" userId="d2fedb52-a70f-44dc-89d3-611040bdb6ab" providerId="ADAL" clId="{3BC74046-1CD9-4F43-A529-9A6E370D8F60}" dt="2024-06-01T09:42:08.268" v="21"/>
          <ac:picMkLst>
            <pc:docMk/>
            <pc:sldMk cId="1716446497" sldId="888"/>
            <ac:picMk id="4" creationId="{2A5C2591-9A41-8A9F-C4AE-FCED8BAF13C9}"/>
          </ac:picMkLst>
        </pc:picChg>
      </pc:sldChg>
      <pc:sldChg chg="delSp mod">
        <pc:chgData name="Villar, Jordi" userId="d2fedb52-a70f-44dc-89d3-611040bdb6ab" providerId="ADAL" clId="{3BC74046-1CD9-4F43-A529-9A6E370D8F60}" dt="2024-06-01T09:37:33.827" v="5" actId="478"/>
        <pc:sldMkLst>
          <pc:docMk/>
          <pc:sldMk cId="2927032804" sldId="889"/>
        </pc:sldMkLst>
        <pc:spChg chg="del">
          <ac:chgData name="Villar, Jordi" userId="d2fedb52-a70f-44dc-89d3-611040bdb6ab" providerId="ADAL" clId="{3BC74046-1CD9-4F43-A529-9A6E370D8F60}" dt="2024-06-01T09:37:33.827" v="5" actId="478"/>
          <ac:spMkLst>
            <pc:docMk/>
            <pc:sldMk cId="2927032804" sldId="889"/>
            <ac:spMk id="2" creationId="{670A3AE3-B01C-3D79-0B37-9C192383D2E9}"/>
          </ac:spMkLst>
        </pc:spChg>
      </pc:sldChg>
      <pc:sldChg chg="delSp mod">
        <pc:chgData name="Villar, Jordi" userId="d2fedb52-a70f-44dc-89d3-611040bdb6ab" providerId="ADAL" clId="{3BC74046-1CD9-4F43-A529-9A6E370D8F60}" dt="2024-06-01T09:36:39.390" v="1" actId="478"/>
        <pc:sldMkLst>
          <pc:docMk/>
          <pc:sldMk cId="110606483" sldId="890"/>
        </pc:sldMkLst>
        <pc:spChg chg="del">
          <ac:chgData name="Villar, Jordi" userId="d2fedb52-a70f-44dc-89d3-611040bdb6ab" providerId="ADAL" clId="{3BC74046-1CD9-4F43-A529-9A6E370D8F60}" dt="2024-06-01T09:36:39.390" v="1" actId="478"/>
          <ac:spMkLst>
            <pc:docMk/>
            <pc:sldMk cId="110606483" sldId="890"/>
            <ac:spMk id="2" creationId="{670A3AE3-B01C-3D79-0B37-9C192383D2E9}"/>
          </ac:spMkLst>
        </pc:spChg>
      </pc:sldChg>
      <pc:sldChg chg="delSp mod">
        <pc:chgData name="Villar, Jordi" userId="d2fedb52-a70f-44dc-89d3-611040bdb6ab" providerId="ADAL" clId="{3BC74046-1CD9-4F43-A529-9A6E370D8F60}" dt="2024-06-01T09:38:39.317" v="16" actId="478"/>
        <pc:sldMkLst>
          <pc:docMk/>
          <pc:sldMk cId="4263595732" sldId="891"/>
        </pc:sldMkLst>
        <pc:spChg chg="del">
          <ac:chgData name="Villar, Jordi" userId="d2fedb52-a70f-44dc-89d3-611040bdb6ab" providerId="ADAL" clId="{3BC74046-1CD9-4F43-A529-9A6E370D8F60}" dt="2024-06-01T09:38:39.317" v="16" actId="478"/>
          <ac:spMkLst>
            <pc:docMk/>
            <pc:sldMk cId="4263595732" sldId="891"/>
            <ac:spMk id="2" creationId="{670A3AE3-B01C-3D79-0B37-9C192383D2E9}"/>
          </ac:spMkLst>
        </pc:spChg>
      </pc:sldChg>
      <pc:sldChg chg="del">
        <pc:chgData name="Villar, Jordi" userId="d2fedb52-a70f-44dc-89d3-611040bdb6ab" providerId="ADAL" clId="{3BC74046-1CD9-4F43-A529-9A6E370D8F60}" dt="2024-06-01T09:37:25.683" v="4" actId="47"/>
        <pc:sldMkLst>
          <pc:docMk/>
          <pc:sldMk cId="2435243993" sldId="893"/>
        </pc:sldMkLst>
      </pc:sldChg>
      <pc:sldChg chg="delSp modSp mod">
        <pc:chgData name="Villar, Jordi" userId="d2fedb52-a70f-44dc-89d3-611040bdb6ab" providerId="ADAL" clId="{3BC74046-1CD9-4F43-A529-9A6E370D8F60}" dt="2024-06-01T09:38:24.483" v="15" actId="1076"/>
        <pc:sldMkLst>
          <pc:docMk/>
          <pc:sldMk cId="3554860144" sldId="894"/>
        </pc:sldMkLst>
        <pc:spChg chg="del">
          <ac:chgData name="Villar, Jordi" userId="d2fedb52-a70f-44dc-89d3-611040bdb6ab" providerId="ADAL" clId="{3BC74046-1CD9-4F43-A529-9A6E370D8F60}" dt="2024-06-01T09:37:43.698" v="6" actId="478"/>
          <ac:spMkLst>
            <pc:docMk/>
            <pc:sldMk cId="3554860144" sldId="894"/>
            <ac:spMk id="2" creationId="{E6064CD4-A3C8-5D9B-2DF0-866A8FCF4ACD}"/>
          </ac:spMkLst>
        </pc:spChg>
        <pc:spChg chg="mod">
          <ac:chgData name="Villar, Jordi" userId="d2fedb52-a70f-44dc-89d3-611040bdb6ab" providerId="ADAL" clId="{3BC74046-1CD9-4F43-A529-9A6E370D8F60}" dt="2024-06-01T09:38:24.483" v="15" actId="1076"/>
          <ac:spMkLst>
            <pc:docMk/>
            <pc:sldMk cId="3554860144" sldId="894"/>
            <ac:spMk id="190" creationId="{EBB4E656-15C3-F15A-FA83-7400F6764D51}"/>
          </ac:spMkLst>
        </pc:spChg>
        <pc:spChg chg="mod">
          <ac:chgData name="Villar, Jordi" userId="d2fedb52-a70f-44dc-89d3-611040bdb6ab" providerId="ADAL" clId="{3BC74046-1CD9-4F43-A529-9A6E370D8F60}" dt="2024-06-01T09:38:22.379" v="14" actId="1076"/>
          <ac:spMkLst>
            <pc:docMk/>
            <pc:sldMk cId="3554860144" sldId="894"/>
            <ac:spMk id="191" creationId="{95C616FF-0381-889F-74DE-45E1DB7C4EDE}"/>
          </ac:spMkLst>
        </pc:spChg>
        <pc:graphicFrameChg chg="mod modGraphic">
          <ac:chgData name="Villar, Jordi" userId="d2fedb52-a70f-44dc-89d3-611040bdb6ab" providerId="ADAL" clId="{3BC74046-1CD9-4F43-A529-9A6E370D8F60}" dt="2024-06-01T09:38:16.654" v="13" actId="404"/>
          <ac:graphicFrameMkLst>
            <pc:docMk/>
            <pc:sldMk cId="3554860144" sldId="894"/>
            <ac:graphicFrameMk id="5" creationId="{90C16E28-9993-DC17-7528-83C342FD7AEC}"/>
          </ac:graphicFrameMkLst>
        </pc:graphicFrameChg>
      </pc:sldChg>
    </pc:docChg>
  </pc:docChgLst>
  <pc:docChgLst>
    <pc:chgData name="Villar, Jordi" userId="d2fedb52-a70f-44dc-89d3-611040bdb6ab" providerId="ADAL" clId="{A86DC350-1C6C-40BE-842B-752C60357EC3}"/>
    <pc:docChg chg="modSld">
      <pc:chgData name="Villar, Jordi" userId="d2fedb52-a70f-44dc-89d3-611040bdb6ab" providerId="ADAL" clId="{A86DC350-1C6C-40BE-842B-752C60357EC3}" dt="2024-07-25T12:12:28.610" v="543" actId="313"/>
      <pc:docMkLst>
        <pc:docMk/>
      </pc:docMkLst>
      <pc:sldChg chg="modSp mod">
        <pc:chgData name="Villar, Jordi" userId="d2fedb52-a70f-44dc-89d3-611040bdb6ab" providerId="ADAL" clId="{A86DC350-1C6C-40BE-842B-752C60357EC3}" dt="2024-07-25T12:12:28.610" v="543" actId="313"/>
        <pc:sldMkLst>
          <pc:docMk/>
          <pc:sldMk cId="2757085464" sldId="2147377976"/>
        </pc:sldMkLst>
        <pc:spChg chg="mod">
          <ac:chgData name="Villar, Jordi" userId="d2fedb52-a70f-44dc-89d3-611040bdb6ab" providerId="ADAL" clId="{A86DC350-1C6C-40BE-842B-752C60357EC3}" dt="2024-07-25T12:08:06.112" v="44" actId="20577"/>
          <ac:spMkLst>
            <pc:docMk/>
            <pc:sldMk cId="2757085464" sldId="2147377976"/>
            <ac:spMk id="24" creationId="{D6C2160D-EA8B-7A99-6BD5-34A3E8D9853C}"/>
          </ac:spMkLst>
        </pc:spChg>
        <pc:spChg chg="mod">
          <ac:chgData name="Villar, Jordi" userId="d2fedb52-a70f-44dc-89d3-611040bdb6ab" providerId="ADAL" clId="{A86DC350-1C6C-40BE-842B-752C60357EC3}" dt="2024-07-25T12:08:48.625" v="113" actId="5793"/>
          <ac:spMkLst>
            <pc:docMk/>
            <pc:sldMk cId="2757085464" sldId="2147377976"/>
            <ac:spMk id="25" creationId="{1F6D7530-F9F2-2ACB-0899-A0DA8DB7A820}"/>
          </ac:spMkLst>
        </pc:spChg>
        <pc:spChg chg="mod">
          <ac:chgData name="Villar, Jordi" userId="d2fedb52-a70f-44dc-89d3-611040bdb6ab" providerId="ADAL" clId="{A86DC350-1C6C-40BE-842B-752C60357EC3}" dt="2024-07-25T12:09:33.932" v="184" actId="5793"/>
          <ac:spMkLst>
            <pc:docMk/>
            <pc:sldMk cId="2757085464" sldId="2147377976"/>
            <ac:spMk id="26" creationId="{9FA5884F-3365-A23C-35DA-645EE20561B1}"/>
          </ac:spMkLst>
        </pc:spChg>
        <pc:spChg chg="mod">
          <ac:chgData name="Villar, Jordi" userId="d2fedb52-a70f-44dc-89d3-611040bdb6ab" providerId="ADAL" clId="{A86DC350-1C6C-40BE-842B-752C60357EC3}" dt="2024-07-25T12:10:18.665" v="268" actId="20577"/>
          <ac:spMkLst>
            <pc:docMk/>
            <pc:sldMk cId="2757085464" sldId="2147377976"/>
            <ac:spMk id="27" creationId="{D79C51D6-D540-14EE-332D-ED1828D06DEE}"/>
          </ac:spMkLst>
        </pc:spChg>
        <pc:spChg chg="mod">
          <ac:chgData name="Villar, Jordi" userId="d2fedb52-a70f-44dc-89d3-611040bdb6ab" providerId="ADAL" clId="{A86DC350-1C6C-40BE-842B-752C60357EC3}" dt="2024-07-25T12:10:47.625" v="331" actId="5793"/>
          <ac:spMkLst>
            <pc:docMk/>
            <pc:sldMk cId="2757085464" sldId="2147377976"/>
            <ac:spMk id="28" creationId="{3EB05115-5F79-8379-C796-E0CE42DCAE2A}"/>
          </ac:spMkLst>
        </pc:spChg>
        <pc:spChg chg="mod">
          <ac:chgData name="Villar, Jordi" userId="d2fedb52-a70f-44dc-89d3-611040bdb6ab" providerId="ADAL" clId="{A86DC350-1C6C-40BE-842B-752C60357EC3}" dt="2024-07-25T12:11:21.911" v="406" actId="5793"/>
          <ac:spMkLst>
            <pc:docMk/>
            <pc:sldMk cId="2757085464" sldId="2147377976"/>
            <ac:spMk id="29" creationId="{DB4D52B9-24BD-C416-75B6-E8D133B5A3B6}"/>
          </ac:spMkLst>
        </pc:spChg>
        <pc:spChg chg="mod">
          <ac:chgData name="Villar, Jordi" userId="d2fedb52-a70f-44dc-89d3-611040bdb6ab" providerId="ADAL" clId="{A86DC350-1C6C-40BE-842B-752C60357EC3}" dt="2024-07-25T12:11:46.058" v="477" actId="5793"/>
          <ac:spMkLst>
            <pc:docMk/>
            <pc:sldMk cId="2757085464" sldId="2147377976"/>
            <ac:spMk id="30" creationId="{B69A8420-6505-C1B6-0F81-348ACAE4ED54}"/>
          </ac:spMkLst>
        </pc:spChg>
        <pc:spChg chg="mod">
          <ac:chgData name="Villar, Jordi" userId="d2fedb52-a70f-44dc-89d3-611040bdb6ab" providerId="ADAL" clId="{A86DC350-1C6C-40BE-842B-752C60357EC3}" dt="2024-07-25T12:12:28.610" v="543" actId="313"/>
          <ac:spMkLst>
            <pc:docMk/>
            <pc:sldMk cId="2757085464" sldId="2147377976"/>
            <ac:spMk id="31" creationId="{7EDD99B9-C9C9-1C56-4147-55C6A367058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1190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8592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898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8482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6069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13978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612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44A3C0-F1F0-5557-0891-F72FB942CD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B013C2-88B7-C9A5-9C31-DD1BE89B5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25EA9F-5394-AF76-D42A-F676D30B9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7A0921-AE3F-5182-E1AB-6074A34A6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FEEE2F7-7C6D-8600-72B7-2ECF7650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175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E468F6-86F3-BC0B-A47D-FE6B3A09D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9B047A-07BE-36E0-9B23-8608068D1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980511-D098-39F6-2736-385631C24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A26566-862B-A0E0-00A5-44233F44C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0AE8DB-0B34-F017-8890-E1DD57347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566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1E620A-2D73-C166-EB3F-5FF924EC4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FD62BE-BE3B-6EBD-115E-FEB1B5266B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525C01-8766-DE30-454D-C9E6D68A7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1DF06D-EA9B-307C-5616-038076108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8A2A7B-711D-BE3D-DC61-CBA9EBE98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19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D6ACFB-BA0F-AD2C-46A5-6BE7BFCE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017E8A-BEBB-E9A0-99F1-08797AEED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300400F-D304-0AAF-9B51-0519631AF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1730CB-1B0D-A490-974B-D83C9641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28F270-D62B-697C-DCE8-00F69E09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10F45E-7709-A7A2-B78D-9731A9A3F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10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E86461-669A-73AA-BE57-15223193D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99376E8-DC44-E8D1-01E1-CAC0DBB6E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AD6ACCD-64C5-102A-F864-E0A9AE00B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CD5A64B-E997-0FA4-02C2-ADA355586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7EE5F1E-D9CA-AD7F-B951-4F55690CD1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A583880-315A-4692-0055-72AC6A0B5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AD57679-ADC2-4C73-93A7-07BE7E19B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53D2657-B829-A634-4459-BEEC6711D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828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88E8D6-05F3-DC52-8D6B-E09B2DB7F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B6EC820-0D19-09A3-D13A-2EC4F3FA8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C04E34F-27C4-76D5-52A5-2583701CB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C138900-AA4D-3F97-5A1F-CC2D60E15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552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C79F528-3C0E-E6C8-B88F-849D7ED6E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85ACAFD-0D2B-6ADF-EEC5-1A9C3B5F8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1DD7280-CC45-3DAB-7492-00811245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197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FE951D-49A7-5EC2-78DD-DC6834E7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3DED-89B4-FEBC-3FC9-99445CA5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050A28D-A5B2-4A70-A41A-09B6CFC40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5C6ABBD-DF0E-2B22-0DB2-9A98D25FA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C1C4B1-F916-B426-5F8F-D51DC5ADA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5ED7C69-85F5-27B9-618D-17C47E1E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820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BE7C0C-39E4-5614-344D-0A38BDF1F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4D3853E-1185-283F-0C7B-D10D0E42E6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0D81BB-3B56-96CA-7A08-B7AB4A333F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3B8A8C-3D01-9CBF-B70A-325E0B473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81123C6-6E89-9906-9B35-DCDC4A6AF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6490E06-0176-C2A7-03F6-FEE845741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74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E3736A-9BEB-FCBC-530C-1A22D6F89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B438664-3522-0123-0620-CD9CAD5A7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BF8B73-6863-4FB1-CAB1-40276C438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5B64B8-6E84-4E10-AE2C-9D6A3E62E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71E56C-0F9E-AE0C-456C-29F4C7BE2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768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71CA4B4-BAC5-B34A-3758-350FB3D590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652440F-139C-7F8C-3BD2-763DD28A5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C664F3-CD16-BC15-C9CF-2D1D46E36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40EDC6-2B65-0C23-02E5-313DB2A28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109DAF-29E4-AFB0-8613-6166837E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059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3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wrap="square" lIns="91423" tIns="91423" rIns="91423" bIns="91423" anchor="ctr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wrap="square" lIns="91423" tIns="91423" rIns="91423" bIns="91423" anchor="ctr" anchorCtr="0">
            <a:noAutofit/>
          </a:bodyPr>
          <a:lstStyle/>
          <a:p>
            <a:fld id="{00000000-1234-1234-1234-123412341234}" type="slidenum">
              <a:rPr lang="ca"/>
              <a:pPr/>
              <a:t>‹Nº›</a:t>
            </a:fld>
            <a:endParaRPr lang="ca"/>
          </a:p>
        </p:txBody>
      </p:sp>
    </p:spTree>
    <p:extLst>
      <p:ext uri="{BB962C8B-B14F-4D97-AF65-F5344CB8AC3E}">
        <p14:creationId xmlns:p14="http://schemas.microsoft.com/office/powerpoint/2010/main" val="246906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1E11D66-12AB-F54A-A07A-EA4CE2231D2F}"/>
              </a:ext>
            </a:extLst>
          </p:cNvPr>
          <p:cNvSpPr/>
          <p:nvPr userDrawn="1"/>
        </p:nvSpPr>
        <p:spPr>
          <a:xfrm>
            <a:off x="5587679" y="635819"/>
            <a:ext cx="5868796" cy="3820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sz="1092"/>
          </a:p>
        </p:txBody>
      </p:sp>
      <p:sp>
        <p:nvSpPr>
          <p:cNvPr id="15" name="object 11">
            <a:extLst>
              <a:ext uri="{FF2B5EF4-FFF2-40B4-BE49-F238E27FC236}">
                <a16:creationId xmlns:a16="http://schemas.microsoft.com/office/drawing/2014/main" id="{32CF0E13-9CE6-C847-B91B-F09216958DB0}"/>
              </a:ext>
            </a:extLst>
          </p:cNvPr>
          <p:cNvSpPr txBox="1">
            <a:spLocks noGrp="1"/>
          </p:cNvSpPr>
          <p:nvPr userDrawn="1">
            <p:ph type="title" hasCustomPrompt="1"/>
          </p:nvPr>
        </p:nvSpPr>
        <p:spPr>
          <a:xfrm>
            <a:off x="697507" y="517912"/>
            <a:ext cx="5306071" cy="1457963"/>
          </a:xfrm>
          <a:prstGeom prst="rect">
            <a:avLst/>
          </a:prstGeom>
        </p:spPr>
        <p:txBody>
          <a:bodyPr vert="horz" wrap="square" lIns="0" tIns="219075" rIns="0" bIns="0" rtlCol="0">
            <a:spAutoFit/>
          </a:bodyPr>
          <a:lstStyle>
            <a:lvl1pPr marL="7701" marR="3081">
              <a:lnSpc>
                <a:spcPct val="75000"/>
              </a:lnSpc>
              <a:spcBef>
                <a:spcPts val="1046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700" marR="5080">
              <a:lnSpc>
                <a:spcPct val="75000"/>
              </a:lnSpc>
              <a:spcBef>
                <a:spcPts val="1725"/>
              </a:spcBef>
            </a:pPr>
            <a:r>
              <a:rPr lang="en-GB" spc="-15"/>
              <a:t>LOREM </a:t>
            </a:r>
            <a:r>
              <a:rPr lang="en-GB" spc="-12"/>
              <a:t> </a:t>
            </a:r>
            <a:r>
              <a:rPr lang="en-GB" spc="3"/>
              <a:t>IPSUM</a:t>
            </a:r>
            <a:r>
              <a:rPr lang="en-GB" spc="-42"/>
              <a:t> </a:t>
            </a:r>
            <a:r>
              <a:rPr lang="en-GB" spc="-15"/>
              <a:t>DOLOR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A0E5C7C-33A0-CA41-A3CF-AC55FDC76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819"/>
            <a:ext cx="368335" cy="5257926"/>
          </a:xfrm>
          <a:prstGeom prst="rect">
            <a:avLst/>
          </a:prstGeom>
        </p:spPr>
      </p:pic>
      <p:sp>
        <p:nvSpPr>
          <p:cNvPr id="30" name="Text Placeholder 45">
            <a:extLst>
              <a:ext uri="{FF2B5EF4-FFF2-40B4-BE49-F238E27FC236}">
                <a16:creationId xmlns:a16="http://schemas.microsoft.com/office/drawing/2014/main" id="{362D24F6-F64A-E14C-A2A5-2D750C5FA5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32338" y="5092496"/>
            <a:ext cx="8964368" cy="738000"/>
          </a:xfrm>
          <a:prstGeom prst="rect">
            <a:avLst/>
          </a:prstGeom>
        </p:spPr>
        <p:txBody>
          <a:bodyPr/>
          <a:lstStyle>
            <a:lvl1pPr>
              <a:defRPr sz="1455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>
              <a:defRPr sz="1455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>
              <a:defRPr sz="1455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>
              <a:defRPr sz="1455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>
              <a:defRPr sz="1455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31" name="Picture Placeholder 47">
            <a:extLst>
              <a:ext uri="{FF2B5EF4-FFF2-40B4-BE49-F238E27FC236}">
                <a16:creationId xmlns:a16="http://schemas.microsoft.com/office/drawing/2014/main" id="{649EE693-3AAA-A14A-9E76-479FA61AC60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6207" y="1354106"/>
            <a:ext cx="10410563" cy="3102572"/>
          </a:xfrm>
          <a:prstGeom prst="rect">
            <a:avLst/>
          </a:prstGeom>
        </p:spPr>
        <p:txBody>
          <a:bodyPr/>
          <a:lstStyle/>
          <a:p>
            <a:endParaRPr lang="en-E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510EFBE-26BB-DC42-A4D4-AC51B2DC7DFC}"/>
              </a:ext>
            </a:extLst>
          </p:cNvPr>
          <p:cNvCxnSpPr>
            <a:cxnSpLocks/>
          </p:cNvCxnSpPr>
          <p:nvPr userDrawn="1"/>
        </p:nvCxnSpPr>
        <p:spPr>
          <a:xfrm>
            <a:off x="1937011" y="4721510"/>
            <a:ext cx="0" cy="1108986"/>
          </a:xfrm>
          <a:prstGeom prst="line">
            <a:avLst/>
          </a:prstGeom>
          <a:ln w="28575">
            <a:solidFill>
              <a:srgbClr val="DE201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D5003FE6-234B-BF47-A8FE-C4C1732D4B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32399" y="4709927"/>
            <a:ext cx="8964370" cy="231039"/>
          </a:xfrm>
          <a:prstGeom prst="rect">
            <a:avLst/>
          </a:prstGeom>
        </p:spPr>
        <p:txBody>
          <a:bodyPr/>
          <a:lstStyle>
            <a:lvl1pPr>
              <a:defRPr sz="2183" b="1">
                <a:solidFill>
                  <a:srgbClr val="DE201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>
              <a:defRPr sz="2183" b="1">
                <a:solidFill>
                  <a:srgbClr val="DE201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>
              <a:defRPr sz="2183" b="1">
                <a:solidFill>
                  <a:srgbClr val="DE201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>
              <a:defRPr sz="2183" b="1">
                <a:solidFill>
                  <a:srgbClr val="DE201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>
              <a:defRPr sz="2183" b="1">
                <a:solidFill>
                  <a:srgbClr val="DE201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5994F-9E40-6646-8910-08909F2EEC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6892" y="4698407"/>
            <a:ext cx="1155274" cy="11551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0F3383-F995-C149-8D0C-0214D01D31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24678" y="1939157"/>
            <a:ext cx="698946" cy="227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8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A02BAB2-A7A7-69A1-CE68-0E315B82C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D58775-68CF-A6A4-D585-33F1C042D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10F93D-FFAE-BB05-94C9-7C79081B94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A2F6B-3ED9-411E-96B6-07A373DCEF77}" type="datetimeFigureOut">
              <a:rPr lang="es-ES" smtClean="0"/>
              <a:t>25/07/2024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FE55DF-A442-7B34-9FD4-040EC84D1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6AB9EB-8344-86B3-DFFC-D46298B20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EBF03-181A-4078-8F69-DAE4E61E1CD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822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5E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94;p1">
            <a:extLst>
              <a:ext uri="{FF2B5EF4-FFF2-40B4-BE49-F238E27FC236}">
                <a16:creationId xmlns:a16="http://schemas.microsoft.com/office/drawing/2014/main" id="{1EDC4F99-5418-2146-BD44-F9BFE51A91D2}"/>
              </a:ext>
            </a:extLst>
          </p:cNvPr>
          <p:cNvSpPr txBox="1"/>
          <p:nvPr/>
        </p:nvSpPr>
        <p:spPr>
          <a:xfrm>
            <a:off x="304850" y="502340"/>
            <a:ext cx="11300764" cy="84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s-ES" sz="5400" dirty="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Top </a:t>
            </a:r>
            <a:r>
              <a:rPr lang="es-ES" sz="5400" dirty="0" err="1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Performing</a:t>
            </a:r>
            <a:r>
              <a:rPr lang="es-ES" sz="5400" dirty="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 </a:t>
            </a:r>
            <a:r>
              <a:rPr lang="es-ES" sz="5400" dirty="0" err="1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Team</a:t>
            </a:r>
            <a:endParaRPr lang="es-ES" sz="5400" dirty="0">
              <a:solidFill>
                <a:schemeClr val="lt1"/>
              </a:solidFill>
              <a:latin typeface="Georgia" panose="02040502050405020303" pitchFamily="18" charset="0"/>
              <a:ea typeface="Verdana" panose="020B0604030504040204" pitchFamily="34" charset="0"/>
              <a:cs typeface="Verdana" panose="020B0604030504040204" pitchFamily="34" charset="0"/>
              <a:sym typeface="Verdana"/>
            </a:endParaRPr>
          </a:p>
        </p:txBody>
      </p:sp>
      <p:sp>
        <p:nvSpPr>
          <p:cNvPr id="6" name="Google Shape;141;g294ee4020ff_0_61">
            <a:extLst>
              <a:ext uri="{FF2B5EF4-FFF2-40B4-BE49-F238E27FC236}">
                <a16:creationId xmlns:a16="http://schemas.microsoft.com/office/drawing/2014/main" id="{B90F8121-A8A5-D24F-8D8A-B370893B635A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89;g2b68212b13f_0_16">
            <a:extLst>
              <a:ext uri="{FF2B5EF4-FFF2-40B4-BE49-F238E27FC236}">
                <a16:creationId xmlns:a16="http://schemas.microsoft.com/office/drawing/2014/main" id="{36C463F6-5CD6-4ED7-34F5-52910023198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5627" y="1090155"/>
            <a:ext cx="5639210" cy="57678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DF67ECB9-BFB9-3885-8C77-58A7F1713835}"/>
              </a:ext>
            </a:extLst>
          </p:cNvPr>
          <p:cNvSpPr/>
          <p:nvPr/>
        </p:nvSpPr>
        <p:spPr>
          <a:xfrm>
            <a:off x="3898900" y="2001599"/>
            <a:ext cx="4067397" cy="3987529"/>
          </a:xfrm>
          <a:prstGeom prst="ellipse">
            <a:avLst/>
          </a:prstGeom>
          <a:noFill/>
          <a:ln w="28575">
            <a:solidFill>
              <a:srgbClr val="003C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Una persona esquiando en la nieve&#10;&#10;Descripción generada automáticamente con confianza baja">
            <a:extLst>
              <a:ext uri="{FF2B5EF4-FFF2-40B4-BE49-F238E27FC236}">
                <a16:creationId xmlns:a16="http://schemas.microsoft.com/office/drawing/2014/main" id="{45A9B9BE-5185-46D1-0326-F2759E986B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l="7013" t="7215" r="2410" b="19843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oogle Shape;141;g294ee4020ff_0_61">
            <a:extLst>
              <a:ext uri="{FF2B5EF4-FFF2-40B4-BE49-F238E27FC236}">
                <a16:creationId xmlns:a16="http://schemas.microsoft.com/office/drawing/2014/main" id="{AE67D3F4-684F-5F40-A37B-F9D8DBD3B89D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id="{A58C2889-D7A6-960D-A1B9-D79186D8BB00}"/>
              </a:ext>
            </a:extLst>
          </p:cNvPr>
          <p:cNvSpPr txBox="1"/>
          <p:nvPr/>
        </p:nvSpPr>
        <p:spPr>
          <a:xfrm>
            <a:off x="731611" y="697950"/>
            <a:ext cx="6234544" cy="346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lvl="0">
              <a:buSzPts val="3800"/>
            </a:pPr>
            <a:r>
              <a:rPr lang="es-ES" sz="36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¿Cuáles van a ser las 2-3 cosas que vamos a cambiar a partir de nuestra próxima reunión?</a:t>
            </a:r>
          </a:p>
          <a:p>
            <a:pPr lvl="0">
              <a:buSzPts val="3800"/>
            </a:pPr>
            <a:endParaRPr lang="es-ES" sz="36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SzPts val="3800"/>
            </a:pPr>
            <a:r>
              <a:rPr lang="es-ES" sz="36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¿Qué vamos a hacer concretamente?</a:t>
            </a:r>
          </a:p>
        </p:txBody>
      </p:sp>
    </p:spTree>
    <p:extLst>
      <p:ext uri="{BB962C8B-B14F-4D97-AF65-F5344CB8AC3E}">
        <p14:creationId xmlns:p14="http://schemas.microsoft.com/office/powerpoint/2010/main" val="426359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C5E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94;p1">
            <a:extLst>
              <a:ext uri="{FF2B5EF4-FFF2-40B4-BE49-F238E27FC236}">
                <a16:creationId xmlns:a16="http://schemas.microsoft.com/office/drawing/2014/main" id="{1EDC4F99-5418-2146-BD44-F9BFE51A91D2}"/>
              </a:ext>
            </a:extLst>
          </p:cNvPr>
          <p:cNvSpPr txBox="1"/>
          <p:nvPr/>
        </p:nvSpPr>
        <p:spPr>
          <a:xfrm>
            <a:off x="304850" y="502340"/>
            <a:ext cx="11300764" cy="840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es-ES" sz="540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Top Performing Team</a:t>
            </a:r>
            <a:endParaRPr lang="es-ES" sz="5400" dirty="0">
              <a:solidFill>
                <a:schemeClr val="lt1"/>
              </a:solidFill>
              <a:latin typeface="Georgia" panose="02040502050405020303" pitchFamily="18" charset="0"/>
              <a:ea typeface="Verdana" panose="020B0604030504040204" pitchFamily="34" charset="0"/>
              <a:cs typeface="Verdana" panose="020B0604030504040204" pitchFamily="34" charset="0"/>
              <a:sym typeface="Verdana"/>
            </a:endParaRPr>
          </a:p>
        </p:txBody>
      </p:sp>
      <p:sp>
        <p:nvSpPr>
          <p:cNvPr id="6" name="Google Shape;141;g294ee4020ff_0_61">
            <a:extLst>
              <a:ext uri="{FF2B5EF4-FFF2-40B4-BE49-F238E27FC236}">
                <a16:creationId xmlns:a16="http://schemas.microsoft.com/office/drawing/2014/main" id="{B90F8121-A8A5-D24F-8D8A-B370893B635A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lang="es-ES"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89;g2b68212b13f_0_16">
            <a:extLst>
              <a:ext uri="{FF2B5EF4-FFF2-40B4-BE49-F238E27FC236}">
                <a16:creationId xmlns:a16="http://schemas.microsoft.com/office/drawing/2014/main" id="{36C463F6-5CD6-4ED7-34F5-52910023198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5627" y="1090155"/>
            <a:ext cx="5639210" cy="57678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46BCDF6A-9062-7921-8769-E689C6E60C00}"/>
              </a:ext>
            </a:extLst>
          </p:cNvPr>
          <p:cNvSpPr/>
          <p:nvPr/>
        </p:nvSpPr>
        <p:spPr>
          <a:xfrm>
            <a:off x="3898900" y="2001599"/>
            <a:ext cx="4067397" cy="3987529"/>
          </a:xfrm>
          <a:prstGeom prst="ellipse">
            <a:avLst/>
          </a:prstGeom>
          <a:noFill/>
          <a:ln w="28575">
            <a:solidFill>
              <a:srgbClr val="003C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AE9703B-CB86-1FC3-3CEE-9C44E642AFB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" b="97764" l="1608" r="99357">
                        <a14:foregroundMark x1="15756" y1="27796" x2="34405" y2="18211"/>
                        <a14:foregroundMark x1="34405" y1="18211" x2="48553" y2="18850"/>
                        <a14:foregroundMark x1="48553" y1="18850" x2="63344" y2="23642"/>
                        <a14:foregroundMark x1="63344" y1="23642" x2="72026" y2="35783"/>
                        <a14:foregroundMark x1="72026" y1="35783" x2="76849" y2="50160"/>
                        <a14:foregroundMark x1="76849" y1="50160" x2="76206" y2="62300"/>
                        <a14:foregroundMark x1="76206" y1="62300" x2="53055" y2="78275"/>
                        <a14:foregroundMark x1="53055" y1="78275" x2="32476" y2="87859"/>
                        <a14:foregroundMark x1="1608" y1="32907" x2="1608" y2="32907"/>
                        <a14:foregroundMark x1="1929" y1="32268" x2="7074" y2="29712"/>
                        <a14:foregroundMark x1="28617" y1="10543" x2="40193" y2="5112"/>
                        <a14:foregroundMark x1="40193" y1="5112" x2="54662" y2="4473"/>
                        <a14:foregroundMark x1="54662" y1="4473" x2="60450" y2="8307"/>
                        <a14:foregroundMark x1="84244" y1="23962" x2="91318" y2="35144"/>
                        <a14:foregroundMark x1="91318" y1="35144" x2="95498" y2="53674"/>
                        <a14:foregroundMark x1="95498" y1="53674" x2="94534" y2="66454"/>
                        <a14:foregroundMark x1="94534" y1="66454" x2="85531" y2="77316"/>
                        <a14:foregroundMark x1="71704" y1="87540" x2="61415" y2="98083"/>
                        <a14:foregroundMark x1="61415" y1="98083" x2="47267" y2="97764"/>
                        <a14:foregroundMark x1="47267" y1="97764" x2="29582" y2="87540"/>
                        <a14:foregroundMark x1="93248" y1="39936" x2="99678" y2="51438"/>
                        <a14:foregroundMark x1="99678" y1="51438" x2="99678" y2="55911"/>
                        <a14:foregroundMark x1="55627" y1="2236" x2="43730" y2="1597"/>
                        <a14:foregroundMark x1="43730" y1="1597" x2="53698" y2="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344527">
            <a:off x="4014548" y="2042131"/>
            <a:ext cx="3885651" cy="402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nmemoración del fallecimiento de Taiichi Ohno - Actualidad - ASENTA">
            <a:extLst>
              <a:ext uri="{FF2B5EF4-FFF2-40B4-BE49-F238E27FC236}">
                <a16:creationId xmlns:a16="http://schemas.microsoft.com/office/drawing/2014/main" id="{70548138-E6B8-D35B-10BF-10497C028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1939" r="8845" b="1939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Google Shape;84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2">
            <a:extLst>
              <a:ext uri="{FF2B5EF4-FFF2-40B4-BE49-F238E27FC236}">
                <a16:creationId xmlns:a16="http://schemas.microsoft.com/office/drawing/2014/main" id="{99EDF9A1-CEE4-684C-8FED-83AFC763B174}"/>
              </a:ext>
            </a:extLst>
          </p:cNvPr>
          <p:cNvSpPr txBox="1"/>
          <p:nvPr/>
        </p:nvSpPr>
        <p:spPr>
          <a:xfrm>
            <a:off x="587168" y="620045"/>
            <a:ext cx="5065487" cy="410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lvl="0">
              <a:buSzPts val="3800"/>
            </a:pPr>
            <a:r>
              <a:rPr lang="es-ES" sz="36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“Nadie tiene más problemas que la persona que dice que no tiene problemas” </a:t>
            </a:r>
          </a:p>
          <a:p>
            <a:pPr lvl="0">
              <a:buSzPts val="3800"/>
            </a:pPr>
            <a:endParaRPr lang="es-ES" sz="2600" i="1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>
              <a:buSzPts val="3800"/>
            </a:pPr>
            <a:r>
              <a:rPr lang="es-ES" sz="2600" i="1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Taichi Ohno Ex Vicepresidente ejecutivo Toyota</a:t>
            </a:r>
          </a:p>
          <a:p>
            <a:pPr lvl="0">
              <a:buSzPts val="3800"/>
            </a:pPr>
            <a:endParaRPr lang="es-ES" sz="36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" name="Google Shape;141;g294ee4020ff_0_61">
            <a:extLst>
              <a:ext uri="{FF2B5EF4-FFF2-40B4-BE49-F238E27FC236}">
                <a16:creationId xmlns:a16="http://schemas.microsoft.com/office/drawing/2014/main" id="{AE67D3F4-684F-5F40-A37B-F9D8DBD3B89D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213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D5E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41;g294ee4020ff_0_61">
            <a:extLst>
              <a:ext uri="{FF2B5EF4-FFF2-40B4-BE49-F238E27FC236}">
                <a16:creationId xmlns:a16="http://schemas.microsoft.com/office/drawing/2014/main" id="{AE67D3F4-684F-5F40-A37B-F9D8DBD3B89D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EB2735A-2051-6AAB-EC77-6B3290097C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62" b="21010"/>
          <a:stretch/>
        </p:blipFill>
        <p:spPr>
          <a:xfrm>
            <a:off x="5229226" y="2798619"/>
            <a:ext cx="1733548" cy="126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1;g294ee4020ff_0_61">
            <a:extLst>
              <a:ext uri="{FF2B5EF4-FFF2-40B4-BE49-F238E27FC236}">
                <a16:creationId xmlns:a16="http://schemas.microsoft.com/office/drawing/2014/main" id="{AE67D3F4-684F-5F40-A37B-F9D8DBD3B89D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Quality presentation INSANITY2 (subtitulos)">
            <a:hlinkClick r:id="" action="ppaction://media"/>
            <a:extLst>
              <a:ext uri="{FF2B5EF4-FFF2-40B4-BE49-F238E27FC236}">
                <a16:creationId xmlns:a16="http://schemas.microsoft.com/office/drawing/2014/main" id="{2A5C2591-9A41-8A9F-C4AE-FCED8BAF13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4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C0E61ED-B79F-39B8-7298-BF6E46BC2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73" y="2317749"/>
            <a:ext cx="5906364" cy="248067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5B199C-AE59-32FC-AE9D-188E028412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932" r="20209"/>
          <a:stretch/>
        </p:blipFill>
        <p:spPr>
          <a:xfrm>
            <a:off x="6098037" y="2313891"/>
            <a:ext cx="5885930" cy="2480673"/>
          </a:xfrm>
          <a:prstGeom prst="rect">
            <a:avLst/>
          </a:prstGeom>
        </p:spPr>
      </p:pic>
      <p:sp>
        <p:nvSpPr>
          <p:cNvPr id="6" name="Google Shape;141;g294ee4020ff_0_61">
            <a:extLst>
              <a:ext uri="{FF2B5EF4-FFF2-40B4-BE49-F238E27FC236}">
                <a16:creationId xmlns:a16="http://schemas.microsoft.com/office/drawing/2014/main" id="{64C5B4A0-47E6-455E-286E-30BE57DB2E3F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es-E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kumimoji="0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298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>
            <a:extLst>
              <a:ext uri="{FF2B5EF4-FFF2-40B4-BE49-F238E27FC236}">
                <a16:creationId xmlns:a16="http://schemas.microsoft.com/office/drawing/2014/main" id="{E2D8D7D3-9EDB-05A1-3D82-C0B71D3E0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349" y="35764"/>
            <a:ext cx="15100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Defectos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C8FA446E-88D9-F93F-58E9-17CA6F95D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859" y="33366"/>
            <a:ext cx="2182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Sobreproducción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303133AC-8265-94DD-5545-751835994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6987" y="3595813"/>
            <a:ext cx="14078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Inventario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BA62AF33-CD92-0144-3BA1-FFEDE829C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8427" y="3624775"/>
            <a:ext cx="1704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Movimiento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2599E718-F952-8BAB-E6DB-9923E0F29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203" y="3595813"/>
            <a:ext cx="1704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Transporte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E2A78DAE-A93A-B948-11E6-2111104F4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5961" y="3595813"/>
            <a:ext cx="2033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Sobreprocesado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9EE80B1D-9A35-F914-2085-AA56BF53F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8416" y="28351"/>
            <a:ext cx="17049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Espera</a:t>
            </a: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48696E52-272B-EEC0-647E-FD087D3F9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8003" y="74517"/>
            <a:ext cx="2381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Arial"/>
                <a:sym typeface="Arial"/>
              </a:rPr>
              <a:t>Talento no usado</a:t>
            </a:r>
          </a:p>
        </p:txBody>
      </p:sp>
      <p:pic>
        <p:nvPicPr>
          <p:cNvPr id="12" name="Imagen 13">
            <a:extLst>
              <a:ext uri="{FF2B5EF4-FFF2-40B4-BE49-F238E27FC236}">
                <a16:creationId xmlns:a16="http://schemas.microsoft.com/office/drawing/2014/main" id="{4244375C-0BD4-33A4-9A04-EF75A1318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424" y="412482"/>
            <a:ext cx="1247064" cy="1247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14">
            <a:extLst>
              <a:ext uri="{FF2B5EF4-FFF2-40B4-BE49-F238E27FC236}">
                <a16:creationId xmlns:a16="http://schemas.microsoft.com/office/drawing/2014/main" id="{54CCCD48-6C75-ADB3-FB8A-9FA33610C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076" y="3908948"/>
            <a:ext cx="1093369" cy="1093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5">
            <a:extLst>
              <a:ext uri="{FF2B5EF4-FFF2-40B4-BE49-F238E27FC236}">
                <a16:creationId xmlns:a16="http://schemas.microsoft.com/office/drawing/2014/main" id="{55A66C86-7E82-3A9F-6757-49A4445DF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627" y="3974599"/>
            <a:ext cx="978668" cy="976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6">
            <a:extLst>
              <a:ext uri="{FF2B5EF4-FFF2-40B4-BE49-F238E27FC236}">
                <a16:creationId xmlns:a16="http://schemas.microsoft.com/office/drawing/2014/main" id="{C1323CF2-F6E9-088F-10CB-6C2B1149D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26" y="3885188"/>
            <a:ext cx="1253869" cy="1253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17">
            <a:extLst>
              <a:ext uri="{FF2B5EF4-FFF2-40B4-BE49-F238E27FC236}">
                <a16:creationId xmlns:a16="http://schemas.microsoft.com/office/drawing/2014/main" id="{8B371CB2-79EC-C942-F3F9-8C7FFADD1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259" y="3908948"/>
            <a:ext cx="978668" cy="98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18">
            <a:extLst>
              <a:ext uri="{FF2B5EF4-FFF2-40B4-BE49-F238E27FC236}">
                <a16:creationId xmlns:a16="http://schemas.microsoft.com/office/drawing/2014/main" id="{9020B9C8-0456-AEF5-F09D-30EF155BE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078" y="458180"/>
            <a:ext cx="957218" cy="958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upo 21">
            <a:extLst>
              <a:ext uri="{FF2B5EF4-FFF2-40B4-BE49-F238E27FC236}">
                <a16:creationId xmlns:a16="http://schemas.microsoft.com/office/drawing/2014/main" id="{33633506-7BAD-5B05-C5BC-D654089B819E}"/>
              </a:ext>
            </a:extLst>
          </p:cNvPr>
          <p:cNvGrpSpPr>
            <a:grpSpLocks/>
          </p:cNvGrpSpPr>
          <p:nvPr/>
        </p:nvGrpSpPr>
        <p:grpSpPr bwMode="auto">
          <a:xfrm>
            <a:off x="1311224" y="460225"/>
            <a:ext cx="1096299" cy="1101666"/>
            <a:chOff x="-885825" y="1918150"/>
            <a:chExt cx="1020816" cy="963767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00244EC2-8780-5CAF-CA48-916AAC1640C4}"/>
                </a:ext>
              </a:extLst>
            </p:cNvPr>
            <p:cNvSpPr/>
            <p:nvPr/>
          </p:nvSpPr>
          <p:spPr>
            <a:xfrm>
              <a:off x="-885825" y="1918150"/>
              <a:ext cx="1020816" cy="963767"/>
            </a:xfrm>
            <a:prstGeom prst="ellipse">
              <a:avLst/>
            </a:prstGeom>
            <a:solidFill>
              <a:srgbClr val="EC575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/>
                <a:sym typeface="Arial"/>
              </a:endParaRPr>
            </a:p>
          </p:txBody>
        </p:sp>
        <p:pic>
          <p:nvPicPr>
            <p:cNvPr id="20" name="Imagen 23">
              <a:extLst>
                <a:ext uri="{FF2B5EF4-FFF2-40B4-BE49-F238E27FC236}">
                  <a16:creationId xmlns:a16="http://schemas.microsoft.com/office/drawing/2014/main" id="{156BC99B-7210-EDDA-5F50-4F74ADF1F9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57361" y="2076852"/>
              <a:ext cx="713819" cy="7138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upo 24">
            <a:extLst>
              <a:ext uri="{FF2B5EF4-FFF2-40B4-BE49-F238E27FC236}">
                <a16:creationId xmlns:a16="http://schemas.microsoft.com/office/drawing/2014/main" id="{22B081D6-CB25-36F1-86F7-24C0103F528A}"/>
              </a:ext>
            </a:extLst>
          </p:cNvPr>
          <p:cNvGrpSpPr>
            <a:grpSpLocks/>
          </p:cNvGrpSpPr>
          <p:nvPr/>
        </p:nvGrpSpPr>
        <p:grpSpPr bwMode="auto">
          <a:xfrm>
            <a:off x="6839843" y="485181"/>
            <a:ext cx="1096299" cy="1101666"/>
            <a:chOff x="4188442" y="5217844"/>
            <a:chExt cx="1020816" cy="963767"/>
          </a:xfrm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1A30ABB6-974F-68B7-A154-7E4A2975C141}"/>
                </a:ext>
              </a:extLst>
            </p:cNvPr>
            <p:cNvSpPr/>
            <p:nvPr/>
          </p:nvSpPr>
          <p:spPr>
            <a:xfrm>
              <a:off x="4188442" y="5217844"/>
              <a:ext cx="1020816" cy="963767"/>
            </a:xfrm>
            <a:prstGeom prst="ellipse">
              <a:avLst/>
            </a:prstGeom>
            <a:solidFill>
              <a:srgbClr val="EC575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/>
                <a:sym typeface="Arial"/>
              </a:endParaRPr>
            </a:p>
          </p:txBody>
        </p:sp>
        <p:pic>
          <p:nvPicPr>
            <p:cNvPr id="23" name="Imagen 26">
              <a:extLst>
                <a:ext uri="{FF2B5EF4-FFF2-40B4-BE49-F238E27FC236}">
                  <a16:creationId xmlns:a16="http://schemas.microsoft.com/office/drawing/2014/main" id="{9A7F0B89-C29A-3BEA-3B24-9FB373DAC1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9084" y="5326675"/>
              <a:ext cx="719530" cy="7112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Rectángulo 23">
            <a:extLst>
              <a:ext uri="{FF2B5EF4-FFF2-40B4-BE49-F238E27FC236}">
                <a16:creationId xmlns:a16="http://schemas.microsoft.com/office/drawing/2014/main" id="{D6C2160D-EA8B-7A99-6BD5-34A3E8D9853C}"/>
              </a:ext>
            </a:extLst>
          </p:cNvPr>
          <p:cNvSpPr/>
          <p:nvPr/>
        </p:nvSpPr>
        <p:spPr>
          <a:xfrm>
            <a:off x="653143" y="1645914"/>
            <a:ext cx="2211977" cy="1690058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Cuando generamos errores al hacer algo. Ej. Decisiones erróneas, por falta de información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1F6D7530-F9F2-2ACB-0899-A0DA8DB7A820}"/>
              </a:ext>
            </a:extLst>
          </p:cNvPr>
          <p:cNvSpPr/>
          <p:nvPr/>
        </p:nvSpPr>
        <p:spPr>
          <a:xfrm>
            <a:off x="3039291" y="1645913"/>
            <a:ext cx="2958850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Producir más de lo necesario. Ej. Demasiadas reuniones, o demasiado largas, o con demasiados temas…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9FA5884F-3365-A23C-35DA-645EE20561B1}"/>
              </a:ext>
            </a:extLst>
          </p:cNvPr>
          <p:cNvSpPr/>
          <p:nvPr/>
        </p:nvSpPr>
        <p:spPr>
          <a:xfrm>
            <a:off x="6211686" y="1645912"/>
            <a:ext cx="2523420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Cualquier retraso en el flujo. Ej. El tiempo que tardamos en tomar una decisión, en volver a reunirnos…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D79C51D6-D540-14EE-332D-ED1828D06DEE}"/>
              </a:ext>
            </a:extLst>
          </p:cNvPr>
          <p:cNvSpPr/>
          <p:nvPr/>
        </p:nvSpPr>
        <p:spPr>
          <a:xfrm>
            <a:off x="9000579" y="1648023"/>
            <a:ext cx="2538272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Gestión ineficiente del talento humano. Ej. Demasiadas personas, o personas que no participan, o mal informadas…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EB05115-5F79-8379-C796-E0CE42DCAE2A}"/>
              </a:ext>
            </a:extLst>
          </p:cNvPr>
          <p:cNvSpPr/>
          <p:nvPr/>
        </p:nvSpPr>
        <p:spPr>
          <a:xfrm>
            <a:off x="653143" y="5087229"/>
            <a:ext cx="2284708" cy="1690058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Cuando invertimos demasiado en desplazar algo. Ej. Lo que tardamos en tener el acta con las decisiones tomadas…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DB4D52B9-24BD-C416-75B6-E8D133B5A3B6}"/>
              </a:ext>
            </a:extLst>
          </p:cNvPr>
          <p:cNvSpPr/>
          <p:nvPr/>
        </p:nvSpPr>
        <p:spPr>
          <a:xfrm>
            <a:off x="3082836" y="5087229"/>
            <a:ext cx="2941024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Material o información que guardamos y no utilizamos. Ej. Si tenemos las actas de las reuniones, y</a:t>
            </a:r>
            <a:r>
              <a:rPr kumimoji="0" lang="es-ES" sz="1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 cómo están ordenadas…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B69A8420-6505-C1B6-0F81-348ACAE4ED54}"/>
              </a:ext>
            </a:extLst>
          </p:cNvPr>
          <p:cNvSpPr/>
          <p:nvPr/>
        </p:nvSpPr>
        <p:spPr>
          <a:xfrm>
            <a:off x="6211686" y="5087228"/>
            <a:ext cx="2523420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Desplazamiento del cuerpo o mente para hacer algo. Ej. Lo fácil</a:t>
            </a:r>
            <a:r>
              <a:rPr kumimoji="0" lang="es-ES" sz="1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 o difícil que es acceder al acta con las decisiones…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7EDD99B9-C9C9-1C56-4147-55C6A3670581}"/>
              </a:ext>
            </a:extLst>
          </p:cNvPr>
          <p:cNvSpPr/>
          <p:nvPr/>
        </p:nvSpPr>
        <p:spPr>
          <a:xfrm>
            <a:off x="9027321" y="5087227"/>
            <a:ext cx="2511535" cy="1690059"/>
          </a:xfrm>
          <a:prstGeom prst="rect">
            <a:avLst/>
          </a:prstGeom>
          <a:solidFill>
            <a:srgbClr val="133D5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Actividades que no aportan valor. Ej. Si vamos al grano, o nos perdemos en discusiones superfluas…</a:t>
            </a:r>
          </a:p>
        </p:txBody>
      </p:sp>
    </p:spTree>
    <p:extLst>
      <p:ext uri="{BB962C8B-B14F-4D97-AF65-F5344CB8AC3E}">
        <p14:creationId xmlns:p14="http://schemas.microsoft.com/office/powerpoint/2010/main" val="27570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de la pantalla de un video juego&#10;&#10;Descripción generada automáticamente con confianza media">
            <a:extLst>
              <a:ext uri="{FF2B5EF4-FFF2-40B4-BE49-F238E27FC236}">
                <a16:creationId xmlns:a16="http://schemas.microsoft.com/office/drawing/2014/main" id="{77BD78F1-7ED3-F00F-9852-B576035589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29" r="11267" b="56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oogle Shape;141;g294ee4020ff_0_61">
            <a:extLst>
              <a:ext uri="{FF2B5EF4-FFF2-40B4-BE49-F238E27FC236}">
                <a16:creationId xmlns:a16="http://schemas.microsoft.com/office/drawing/2014/main" id="{AE67D3F4-684F-5F40-A37B-F9D8DBD3B89D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id="{A58C2889-D7A6-960D-A1B9-D79186D8BB00}"/>
              </a:ext>
            </a:extLst>
          </p:cNvPr>
          <p:cNvSpPr txBox="1"/>
          <p:nvPr/>
        </p:nvSpPr>
        <p:spPr>
          <a:xfrm>
            <a:off x="442452" y="4555879"/>
            <a:ext cx="3030571" cy="180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lvl="0" algn="r">
              <a:buSzPts val="3800"/>
            </a:pPr>
            <a:r>
              <a:rPr lang="es-ES" sz="36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Vamos a medir nuestro estado actual</a:t>
            </a:r>
          </a:p>
        </p:txBody>
      </p:sp>
    </p:spTree>
    <p:extLst>
      <p:ext uri="{BB962C8B-B14F-4D97-AF65-F5344CB8AC3E}">
        <p14:creationId xmlns:p14="http://schemas.microsoft.com/office/powerpoint/2010/main" val="292703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1D9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g294ee4020ff_0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06775" y="1935013"/>
            <a:ext cx="444394" cy="40365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41;g294ee4020ff_0_61">
            <a:extLst>
              <a:ext uri="{FF2B5EF4-FFF2-40B4-BE49-F238E27FC236}">
                <a16:creationId xmlns:a16="http://schemas.microsoft.com/office/drawing/2014/main" id="{E044B7AD-FC23-C81D-1C25-C20D19B74973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0C16E28-9993-DC17-7528-83C342FD7A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712200"/>
              </p:ext>
            </p:extLst>
          </p:nvPr>
        </p:nvGraphicFramePr>
        <p:xfrm>
          <a:off x="158620" y="1007532"/>
          <a:ext cx="11849872" cy="529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1234">
                  <a:extLst>
                    <a:ext uri="{9D8B030D-6E8A-4147-A177-3AD203B41FA5}">
                      <a16:colId xmlns:a16="http://schemas.microsoft.com/office/drawing/2014/main" val="3276390188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4004326556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3418264124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1399653147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3382014859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3298712972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4045721039"/>
                    </a:ext>
                  </a:extLst>
                </a:gridCol>
                <a:gridCol w="1481234">
                  <a:extLst>
                    <a:ext uri="{9D8B030D-6E8A-4147-A177-3AD203B41FA5}">
                      <a16:colId xmlns:a16="http://schemas.microsoft.com/office/drawing/2014/main" val="953360182"/>
                    </a:ext>
                  </a:extLst>
                </a:gridCol>
              </a:tblGrid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669199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381206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1891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47454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975510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9216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173309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8F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37532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5266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474387"/>
                  </a:ext>
                </a:extLst>
              </a:tr>
              <a:tr h="471824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rgbClr val="133D5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Defectos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Sobreproducción</a:t>
                      </a:r>
                      <a:endParaRPr lang="es-ES" sz="1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Espera</a:t>
                      </a:r>
                      <a:endParaRPr lang="es-E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Talento no </a:t>
                      </a:r>
                    </a:p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usado</a:t>
                      </a:r>
                      <a:endParaRPr lang="es-E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Transporte</a:t>
                      </a:r>
                      <a:endParaRPr lang="es-E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Inventario</a:t>
                      </a:r>
                      <a:endParaRPr lang="es-E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Movimiento</a:t>
                      </a:r>
                      <a:endParaRPr lang="es-ES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ES" sz="14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133D5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Sobreprocesado</a:t>
                      </a:r>
                      <a:endParaRPr lang="es-ES" sz="14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3D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4123120"/>
                  </a:ext>
                </a:extLst>
              </a:tr>
            </a:tbl>
          </a:graphicData>
        </a:graphic>
      </p:graphicFrame>
      <p:sp>
        <p:nvSpPr>
          <p:cNvPr id="184" name="Google Shape;345;p9">
            <a:extLst>
              <a:ext uri="{FF2B5EF4-FFF2-40B4-BE49-F238E27FC236}">
                <a16:creationId xmlns:a16="http://schemas.microsoft.com/office/drawing/2014/main" id="{B4D8D975-6926-54FD-EDAA-516DF4C680C5}"/>
              </a:ext>
            </a:extLst>
          </p:cNvPr>
          <p:cNvSpPr/>
          <p:nvPr/>
        </p:nvSpPr>
        <p:spPr>
          <a:xfrm>
            <a:off x="1244305" y="3471935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345;p9">
            <a:extLst>
              <a:ext uri="{FF2B5EF4-FFF2-40B4-BE49-F238E27FC236}">
                <a16:creationId xmlns:a16="http://schemas.microsoft.com/office/drawing/2014/main" id="{0BEC2521-DC7E-5419-754D-4C2BB638ABFA}"/>
              </a:ext>
            </a:extLst>
          </p:cNvPr>
          <p:cNvSpPr/>
          <p:nvPr/>
        </p:nvSpPr>
        <p:spPr>
          <a:xfrm>
            <a:off x="2751829" y="2516345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345;p9">
            <a:extLst>
              <a:ext uri="{FF2B5EF4-FFF2-40B4-BE49-F238E27FC236}">
                <a16:creationId xmlns:a16="http://schemas.microsoft.com/office/drawing/2014/main" id="{E51EF5DF-0B45-E359-868D-4A793EA36C5F}"/>
              </a:ext>
            </a:extLst>
          </p:cNvPr>
          <p:cNvSpPr/>
          <p:nvPr/>
        </p:nvSpPr>
        <p:spPr>
          <a:xfrm>
            <a:off x="4176975" y="3957967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345;p9">
            <a:extLst>
              <a:ext uri="{FF2B5EF4-FFF2-40B4-BE49-F238E27FC236}">
                <a16:creationId xmlns:a16="http://schemas.microsoft.com/office/drawing/2014/main" id="{2136ED5D-0973-867E-C533-584B6A491ACF}"/>
              </a:ext>
            </a:extLst>
          </p:cNvPr>
          <p:cNvSpPr/>
          <p:nvPr/>
        </p:nvSpPr>
        <p:spPr>
          <a:xfrm>
            <a:off x="5626834" y="2046789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345;p9">
            <a:extLst>
              <a:ext uri="{FF2B5EF4-FFF2-40B4-BE49-F238E27FC236}">
                <a16:creationId xmlns:a16="http://schemas.microsoft.com/office/drawing/2014/main" id="{6CC5DD39-3316-9D69-9225-D49C30F06544}"/>
              </a:ext>
            </a:extLst>
          </p:cNvPr>
          <p:cNvSpPr/>
          <p:nvPr/>
        </p:nvSpPr>
        <p:spPr>
          <a:xfrm>
            <a:off x="7076693" y="3002378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345;p9">
            <a:extLst>
              <a:ext uri="{FF2B5EF4-FFF2-40B4-BE49-F238E27FC236}">
                <a16:creationId xmlns:a16="http://schemas.microsoft.com/office/drawing/2014/main" id="{D82A82A6-0FAA-43E8-6B1A-058118F6677E}"/>
              </a:ext>
            </a:extLst>
          </p:cNvPr>
          <p:cNvSpPr/>
          <p:nvPr/>
        </p:nvSpPr>
        <p:spPr>
          <a:xfrm>
            <a:off x="8485363" y="1585469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345;p9">
            <a:extLst>
              <a:ext uri="{FF2B5EF4-FFF2-40B4-BE49-F238E27FC236}">
                <a16:creationId xmlns:a16="http://schemas.microsoft.com/office/drawing/2014/main" id="{EBB4E656-15C3-F15A-FA83-7400F6764D51}"/>
              </a:ext>
            </a:extLst>
          </p:cNvPr>
          <p:cNvSpPr/>
          <p:nvPr/>
        </p:nvSpPr>
        <p:spPr>
          <a:xfrm>
            <a:off x="10009321" y="3953300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345;p9">
            <a:extLst>
              <a:ext uri="{FF2B5EF4-FFF2-40B4-BE49-F238E27FC236}">
                <a16:creationId xmlns:a16="http://schemas.microsoft.com/office/drawing/2014/main" id="{95C616FF-0381-889F-74DE-45E1DB7C4EDE}"/>
              </a:ext>
            </a:extLst>
          </p:cNvPr>
          <p:cNvSpPr/>
          <p:nvPr/>
        </p:nvSpPr>
        <p:spPr>
          <a:xfrm>
            <a:off x="11433331" y="3002377"/>
            <a:ext cx="261257" cy="261257"/>
          </a:xfrm>
          <a:prstGeom prst="ellipse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486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35667</TotalTime>
  <Words>345</Words>
  <Application>Microsoft Office PowerPoint</Application>
  <PresentationFormat>Panorámica</PresentationFormat>
  <Paragraphs>123</Paragraphs>
  <Slides>10</Slides>
  <Notes>8</Notes>
  <HiddenSlides>0</HiddenSlides>
  <MMClips>1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Georgia</vt:lpstr>
      <vt:lpstr>Tahoma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Villar, Jordi</dc:creator>
  <cp:lastModifiedBy>Villar, Jordi</cp:lastModifiedBy>
  <cp:revision>209</cp:revision>
  <dcterms:created xsi:type="dcterms:W3CDTF">2023-04-05T14:19:20Z</dcterms:created>
  <dcterms:modified xsi:type="dcterms:W3CDTF">2024-07-25T12:12:30Z</dcterms:modified>
</cp:coreProperties>
</file>